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62" d="100"/>
          <a:sy n="162" d="100"/>
        </p:scale>
        <p:origin x="14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Waddell" userId="b639784d-4720-439f-a1b3-054ce027d53d" providerId="ADAL" clId="{A887EAA1-4BCA-4E52-A11E-88AEFC479294}"/>
    <pc:docChg chg="modSld">
      <pc:chgData name="Ryan Waddell" userId="b639784d-4720-439f-a1b3-054ce027d53d" providerId="ADAL" clId="{A887EAA1-4BCA-4E52-A11E-88AEFC479294}" dt="2026-07-16T18:18:31.390" v="42" actId="1076"/>
      <pc:docMkLst>
        <pc:docMk/>
      </pc:docMkLst>
      <pc:sldChg chg="addSp modSp mod">
        <pc:chgData name="Ryan Waddell" userId="b639784d-4720-439f-a1b3-054ce027d53d" providerId="ADAL" clId="{A887EAA1-4BCA-4E52-A11E-88AEFC479294}" dt="2026-07-16T18:18:31.390" v="42" actId="1076"/>
        <pc:sldMkLst>
          <pc:docMk/>
          <pc:sldMk cId="0" sldId="259"/>
        </pc:sldMkLst>
        <pc:picChg chg="add mod">
          <ac:chgData name="Ryan Waddell" userId="b639784d-4720-439f-a1b3-054ce027d53d" providerId="ADAL" clId="{A887EAA1-4BCA-4E52-A11E-88AEFC479294}" dt="2026-07-16T18:18:31.390" v="42" actId="1076"/>
          <ac:picMkLst>
            <pc:docMk/>
            <pc:sldMk cId="0" sldId="259"/>
            <ac:picMk id="5" creationId="{2F7AEDB8-4630-0943-4EC0-CD3EF577048F}"/>
          </ac:picMkLst>
        </pc:picChg>
      </pc:sldChg>
      <pc:sldChg chg="addSp modSp mod">
        <pc:chgData name="Ryan Waddell" userId="b639784d-4720-439f-a1b3-054ce027d53d" providerId="ADAL" clId="{A887EAA1-4BCA-4E52-A11E-88AEFC479294}" dt="2026-07-16T18:08:59.660" v="6" actId="1076"/>
        <pc:sldMkLst>
          <pc:docMk/>
          <pc:sldMk cId="0" sldId="260"/>
        </pc:sldMkLst>
        <pc:picChg chg="add mod">
          <ac:chgData name="Ryan Waddell" userId="b639784d-4720-439f-a1b3-054ce027d53d" providerId="ADAL" clId="{A887EAA1-4BCA-4E52-A11E-88AEFC479294}" dt="2026-07-16T18:08:59.660" v="6" actId="1076"/>
          <ac:picMkLst>
            <pc:docMk/>
            <pc:sldMk cId="0" sldId="260"/>
            <ac:picMk id="5" creationId="{9CB35C46-0872-BE9C-88A9-D6FB46764AE8}"/>
          </ac:picMkLst>
        </pc:picChg>
      </pc:sldChg>
      <pc:sldChg chg="addSp modSp mod">
        <pc:chgData name="Ryan Waddell" userId="b639784d-4720-439f-a1b3-054ce027d53d" providerId="ADAL" clId="{A887EAA1-4BCA-4E52-A11E-88AEFC479294}" dt="2026-07-16T18:09:29.344" v="11" actId="14100"/>
        <pc:sldMkLst>
          <pc:docMk/>
          <pc:sldMk cId="0" sldId="261"/>
        </pc:sldMkLst>
        <pc:picChg chg="add mod">
          <ac:chgData name="Ryan Waddell" userId="b639784d-4720-439f-a1b3-054ce027d53d" providerId="ADAL" clId="{A887EAA1-4BCA-4E52-A11E-88AEFC479294}" dt="2026-07-16T18:09:29.344" v="11" actId="14100"/>
          <ac:picMkLst>
            <pc:docMk/>
            <pc:sldMk cId="0" sldId="261"/>
            <ac:picMk id="5" creationId="{ED338142-027D-CF10-5703-4106E1DDB7F3}"/>
          </ac:picMkLst>
        </pc:picChg>
      </pc:sldChg>
      <pc:sldChg chg="addSp modSp mod">
        <pc:chgData name="Ryan Waddell" userId="b639784d-4720-439f-a1b3-054ce027d53d" providerId="ADAL" clId="{A887EAA1-4BCA-4E52-A11E-88AEFC479294}" dt="2026-07-16T18:10:12.800" v="16" actId="14100"/>
        <pc:sldMkLst>
          <pc:docMk/>
          <pc:sldMk cId="0" sldId="262"/>
        </pc:sldMkLst>
        <pc:picChg chg="add mod">
          <ac:chgData name="Ryan Waddell" userId="b639784d-4720-439f-a1b3-054ce027d53d" providerId="ADAL" clId="{A887EAA1-4BCA-4E52-A11E-88AEFC479294}" dt="2026-07-16T18:10:12.800" v="16" actId="14100"/>
          <ac:picMkLst>
            <pc:docMk/>
            <pc:sldMk cId="0" sldId="262"/>
            <ac:picMk id="5" creationId="{99DC93F3-BF45-FF16-A0E7-5542F9334BC7}"/>
          </ac:picMkLst>
        </pc:picChg>
      </pc:sldChg>
      <pc:sldChg chg="addSp modSp mod">
        <pc:chgData name="Ryan Waddell" userId="b639784d-4720-439f-a1b3-054ce027d53d" providerId="ADAL" clId="{A887EAA1-4BCA-4E52-A11E-88AEFC479294}" dt="2026-07-16T18:13:50.685" v="20" actId="1076"/>
        <pc:sldMkLst>
          <pc:docMk/>
          <pc:sldMk cId="0" sldId="263"/>
        </pc:sldMkLst>
        <pc:picChg chg="add mod">
          <ac:chgData name="Ryan Waddell" userId="b639784d-4720-439f-a1b3-054ce027d53d" providerId="ADAL" clId="{A887EAA1-4BCA-4E52-A11E-88AEFC479294}" dt="2026-07-16T18:13:50.685" v="20" actId="1076"/>
          <ac:picMkLst>
            <pc:docMk/>
            <pc:sldMk cId="0" sldId="263"/>
            <ac:picMk id="5" creationId="{A03C817C-625B-3E63-7EAF-C95DF868B30D}"/>
          </ac:picMkLst>
        </pc:picChg>
      </pc:sldChg>
      <pc:sldChg chg="addSp modSp mod">
        <pc:chgData name="Ryan Waddell" userId="b639784d-4720-439f-a1b3-054ce027d53d" providerId="ADAL" clId="{A887EAA1-4BCA-4E52-A11E-88AEFC479294}" dt="2026-07-16T18:14:35.109" v="24" actId="1076"/>
        <pc:sldMkLst>
          <pc:docMk/>
          <pc:sldMk cId="0" sldId="264"/>
        </pc:sldMkLst>
        <pc:picChg chg="add mod">
          <ac:chgData name="Ryan Waddell" userId="b639784d-4720-439f-a1b3-054ce027d53d" providerId="ADAL" clId="{A887EAA1-4BCA-4E52-A11E-88AEFC479294}" dt="2026-07-16T18:14:35.109" v="24" actId="1076"/>
          <ac:picMkLst>
            <pc:docMk/>
            <pc:sldMk cId="0" sldId="264"/>
            <ac:picMk id="5" creationId="{B4042C9F-B3DD-E0B5-45BA-A278474735DC}"/>
          </ac:picMkLst>
        </pc:picChg>
      </pc:sldChg>
      <pc:sldChg chg="addSp modSp mod">
        <pc:chgData name="Ryan Waddell" userId="b639784d-4720-439f-a1b3-054ce027d53d" providerId="ADAL" clId="{A887EAA1-4BCA-4E52-A11E-88AEFC479294}" dt="2026-07-16T18:16:51.810" v="35" actId="14100"/>
        <pc:sldMkLst>
          <pc:docMk/>
          <pc:sldMk cId="0" sldId="265"/>
        </pc:sldMkLst>
        <pc:picChg chg="add mod">
          <ac:chgData name="Ryan Waddell" userId="b639784d-4720-439f-a1b3-054ce027d53d" providerId="ADAL" clId="{A887EAA1-4BCA-4E52-A11E-88AEFC479294}" dt="2026-07-16T18:16:51.810" v="35" actId="14100"/>
          <ac:picMkLst>
            <pc:docMk/>
            <pc:sldMk cId="0" sldId="265"/>
            <ac:picMk id="5" creationId="{C0308F53-F3C1-86F5-D215-978C8D792D42}"/>
          </ac:picMkLst>
        </pc:picChg>
      </pc:sldChg>
      <pc:sldChg chg="addSp modSp mod">
        <pc:chgData name="Ryan Waddell" userId="b639784d-4720-439f-a1b3-054ce027d53d" providerId="ADAL" clId="{A887EAA1-4BCA-4E52-A11E-88AEFC479294}" dt="2026-07-16T18:15:47.010" v="30" actId="14100"/>
        <pc:sldMkLst>
          <pc:docMk/>
          <pc:sldMk cId="0" sldId="266"/>
        </pc:sldMkLst>
        <pc:picChg chg="add mod">
          <ac:chgData name="Ryan Waddell" userId="b639784d-4720-439f-a1b3-054ce027d53d" providerId="ADAL" clId="{A887EAA1-4BCA-4E52-A11E-88AEFC479294}" dt="2026-07-16T18:15:47.010" v="30" actId="14100"/>
          <ac:picMkLst>
            <pc:docMk/>
            <pc:sldMk cId="0" sldId="266"/>
            <ac:picMk id="5" creationId="{A0C7CB62-92C3-4C92-ECF4-B23EA0959F9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6781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SLIDE">
    <p:bg>
      <p:bgPr>
        <a:solidFill>
          <a:srgbClr val="0F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1371600"/>
            <a:ext cx="8229600" cy="22860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82296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5B1F"/>
                </a:solidFill>
              </a:rPr>
              <a:t>Basics of Scaffold Safety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457200" y="32004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OSHA 1926 Subpart L • Worker Safety at Heights</a:t>
            </a:r>
            <a:endParaRPr lang="en-US" sz="2400" dirty="0"/>
          </a:p>
        </p:txBody>
      </p:sp>
      <p:sp>
        <p:nvSpPr>
          <p:cNvPr id="4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1371600"/>
            <a:ext cx="8229600" cy="22860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Agenda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Why Scaffold Safety Matters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Types of Scaffolds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Key OSHA Requirements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Hazards &amp; Controls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Inspection &amp; Training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Safe Work Practices</a:t>
            </a:r>
            <a:endParaRPr lang="en-US" sz="2000" dirty="0"/>
          </a:p>
          <a:p>
            <a:pPr marL="342900" indent="-342900">
              <a:buSzPct val="100000"/>
              <a:buChar char="•"/>
            </a:pPr>
            <a:r>
              <a:rPr lang="en-US" sz="2000" dirty="0">
                <a:solidFill>
                  <a:srgbClr val="0F1A2E"/>
                </a:solidFill>
              </a:rPr>
              <a:t>Summary &amp; Q&amp;A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Why Scaffold Safety Matters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Falls from scaffolds are a leading cause of fatal injuries in construction.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914400" y="2743200"/>
            <a:ext cx="73152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0F1A2E"/>
                </a:solidFill>
              </a:rPr>
              <a:t>Proper safety prevents collapses, falls, struck-by, and electrocution.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Types of Scaffolds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Supported (frames, poles, outriggers)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Suspended (swing stages)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Mobile, Scissor, Aerial Lifts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7AEDB8-4630-0943-4EC0-CD3EF5770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501" y="1371600"/>
            <a:ext cx="3590299" cy="31368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1A2E"/>
                </a:solidFill>
              </a:rPr>
              <a:t>General Requirements (Capacity &amp; Design)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Support 4x maximum intended load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Stable foundation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Fully planked platforms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• Qualified person design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35C46-0872-BE9C-88A9-D6FB46764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927865" y="1835792"/>
            <a:ext cx="3713538" cy="278515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Fall Protection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Guardrails, midrails, toeboards for &gt;10 ft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Personal Fall Arrest Systems when needed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338142-027D-CF10-5703-4106E1DDB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238749" y="1793195"/>
            <a:ext cx="3672114" cy="28289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Access &amp; Platforms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Safe ladders/stairs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No gaps &gt;1 inch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Clear of debris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DC93F3-BF45-FF16-A0E7-5542F9334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371600"/>
            <a:ext cx="5029200" cy="367211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Inspections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Competent person before each shift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After events affecting integrity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3C817C-625B-3E63-7EAF-C95DF868B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578" y="1645920"/>
            <a:ext cx="4113024" cy="316184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Electrical &amp; Other Hazards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10 ft clearance from power lines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Falling object protection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No overloading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042C9F-B3DD-E0B5-45BA-A27847473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3961" y="1645920"/>
            <a:ext cx="4322839" cy="324212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Training Requirements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All users/erectors trained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Recognize hazards &amp; controls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308F53-F3C1-86F5-D215-978C8D792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429" y="1645920"/>
            <a:ext cx="4610961" cy="324539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Do's &amp; Don'ts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645920"/>
            <a:ext cx="73152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Do: Inspect, Use PPE, Report issues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0F1A2E"/>
                </a:solidFill>
              </a:rPr>
              <a:t>Don't: Overload, Improvise, Bypass guards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C7CB62-92C3-4C92-ECF4-B23EA0959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456" y="1645920"/>
            <a:ext cx="3142343" cy="320003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F1A2E"/>
                </a:solidFill>
              </a:rPr>
              <a:t>Summary &amp; Key Takeaway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914400" y="1828800"/>
            <a:ext cx="73152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5B1F"/>
                </a:solidFill>
              </a:rPr>
              <a:t>"Safety is everyone's responsibility — Inspect, Protect, Train."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12834</TotalTime>
  <Words>232</Words>
  <Application>Microsoft Office PowerPoint</Application>
  <PresentationFormat>On-screen Show (16:9)</PresentationFormat>
  <Paragraphs>56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Basics of Scaffold Safety</dc:title>
  <dc:subject>PptxGenJS Presentation</dc:subject>
  <dc:creator>Grok xAI</dc:creator>
  <cp:lastModifiedBy>Ryan Waddell</cp:lastModifiedBy>
  <cp:revision>1</cp:revision>
  <dcterms:created xsi:type="dcterms:W3CDTF">2026-07-07T20:12:50Z</dcterms:created>
  <dcterms:modified xsi:type="dcterms:W3CDTF">2026-07-16T18:18:40Z</dcterms:modified>
</cp:coreProperties>
</file>