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lsm" ContentType="application/vnd.ms-excel.sheet.macroEnabled.12"/>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2.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charts/chart2.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4" r:id="rId4"/>
    <p:sldMasterId id="2147484085" r:id="rId5"/>
    <p:sldMasterId id="2147484098" r:id="rId6"/>
  </p:sldMasterIdLst>
  <p:notesMasterIdLst>
    <p:notesMasterId r:id="rId118"/>
  </p:notesMasterIdLst>
  <p:sldIdLst>
    <p:sldId id="2767" r:id="rId7"/>
    <p:sldId id="258" r:id="rId8"/>
    <p:sldId id="2769" r:id="rId9"/>
    <p:sldId id="2779" r:id="rId10"/>
    <p:sldId id="2768" r:id="rId11"/>
    <p:sldId id="2786" r:id="rId12"/>
    <p:sldId id="2782" r:id="rId13"/>
    <p:sldId id="2783" r:id="rId14"/>
    <p:sldId id="2774" r:id="rId15"/>
    <p:sldId id="2775" r:id="rId16"/>
    <p:sldId id="2776" r:id="rId17"/>
    <p:sldId id="2777" r:id="rId18"/>
    <p:sldId id="2778" r:id="rId19"/>
    <p:sldId id="2785" r:id="rId20"/>
    <p:sldId id="2784" r:id="rId21"/>
    <p:sldId id="2780" r:id="rId22"/>
    <p:sldId id="2770" r:id="rId23"/>
    <p:sldId id="2787" r:id="rId24"/>
    <p:sldId id="2788" r:id="rId25"/>
    <p:sldId id="306" r:id="rId26"/>
    <p:sldId id="307" r:id="rId27"/>
    <p:sldId id="309" r:id="rId28"/>
    <p:sldId id="310" r:id="rId29"/>
    <p:sldId id="311" r:id="rId30"/>
    <p:sldId id="312" r:id="rId31"/>
    <p:sldId id="278"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3" r:id="rId51"/>
    <p:sldId id="269" r:id="rId52"/>
    <p:sldId id="325" r:id="rId53"/>
    <p:sldId id="361" r:id="rId54"/>
    <p:sldId id="327" r:id="rId55"/>
    <p:sldId id="360" r:id="rId56"/>
    <p:sldId id="328" r:id="rId57"/>
    <p:sldId id="359" r:id="rId58"/>
    <p:sldId id="326" r:id="rId59"/>
    <p:sldId id="358" r:id="rId60"/>
    <p:sldId id="329" r:id="rId61"/>
    <p:sldId id="357" r:id="rId62"/>
    <p:sldId id="330" r:id="rId63"/>
    <p:sldId id="356" r:id="rId64"/>
    <p:sldId id="331" r:id="rId65"/>
    <p:sldId id="355" r:id="rId66"/>
    <p:sldId id="332" r:id="rId67"/>
    <p:sldId id="354" r:id="rId68"/>
    <p:sldId id="333" r:id="rId69"/>
    <p:sldId id="353" r:id="rId70"/>
    <p:sldId id="334" r:id="rId71"/>
    <p:sldId id="352" r:id="rId72"/>
    <p:sldId id="335" r:id="rId73"/>
    <p:sldId id="351" r:id="rId74"/>
    <p:sldId id="341" r:id="rId75"/>
    <p:sldId id="350" r:id="rId76"/>
    <p:sldId id="342" r:id="rId77"/>
    <p:sldId id="349" r:id="rId78"/>
    <p:sldId id="336" r:id="rId79"/>
    <p:sldId id="348" r:id="rId80"/>
    <p:sldId id="337" r:id="rId81"/>
    <p:sldId id="338" r:id="rId82"/>
    <p:sldId id="339" r:id="rId83"/>
    <p:sldId id="362" r:id="rId84"/>
    <p:sldId id="340" r:id="rId85"/>
    <p:sldId id="363" r:id="rId86"/>
    <p:sldId id="343" r:id="rId87"/>
    <p:sldId id="364" r:id="rId88"/>
    <p:sldId id="344" r:id="rId89"/>
    <p:sldId id="365" r:id="rId90"/>
    <p:sldId id="346" r:id="rId91"/>
    <p:sldId id="366" r:id="rId92"/>
    <p:sldId id="345" r:id="rId93"/>
    <p:sldId id="367" r:id="rId94"/>
    <p:sldId id="347" r:id="rId95"/>
    <p:sldId id="371" r:id="rId96"/>
    <p:sldId id="304" r:id="rId97"/>
    <p:sldId id="275" r:id="rId98"/>
    <p:sldId id="256" r:id="rId99"/>
    <p:sldId id="2789" r:id="rId100"/>
    <p:sldId id="368" r:id="rId101"/>
    <p:sldId id="267" r:id="rId102"/>
    <p:sldId id="369" r:id="rId103"/>
    <p:sldId id="268" r:id="rId104"/>
    <p:sldId id="280" r:id="rId105"/>
    <p:sldId id="274" r:id="rId106"/>
    <p:sldId id="273" r:id="rId107"/>
    <p:sldId id="271" r:id="rId108"/>
    <p:sldId id="381" r:id="rId109"/>
    <p:sldId id="277" r:id="rId110"/>
    <p:sldId id="257" r:id="rId111"/>
    <p:sldId id="265" r:id="rId112"/>
    <p:sldId id="279" r:id="rId113"/>
    <p:sldId id="281" r:id="rId114"/>
    <p:sldId id="319" r:id="rId115"/>
    <p:sldId id="320" r:id="rId116"/>
    <p:sldId id="382" r:id="rId1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03" autoAdjust="0"/>
    <p:restoredTop sz="94744"/>
  </p:normalViewPr>
  <p:slideViewPr>
    <p:cSldViewPr snapToGrid="0">
      <p:cViewPr varScale="1">
        <p:scale>
          <a:sx n="78" d="100"/>
          <a:sy n="78" d="100"/>
        </p:scale>
        <p:origin x="912" y="6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12" Type="http://schemas.openxmlformats.org/officeDocument/2006/relationships/slide" Target="slides/slide106.xml"/><Relationship Id="rId16" Type="http://schemas.openxmlformats.org/officeDocument/2006/relationships/slide" Target="slides/slide10.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slide" Target="slides/slide96.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slide" Target="slides/slide89.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113" Type="http://schemas.openxmlformats.org/officeDocument/2006/relationships/slide" Target="slides/slide107.xml"/><Relationship Id="rId118" Type="http://schemas.openxmlformats.org/officeDocument/2006/relationships/notesMaster" Target="notesMasters/notesMaster1.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slide" Target="slides/slide102.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 Target="slides/slide17.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 Id="rId119" Type="http://schemas.openxmlformats.org/officeDocument/2006/relationships/presProps" Target="presProps.xml"/><Relationship Id="rId44" Type="http://schemas.openxmlformats.org/officeDocument/2006/relationships/slide" Target="slides/slide38.xml"/><Relationship Id="rId60" Type="http://schemas.openxmlformats.org/officeDocument/2006/relationships/slide" Target="slides/slide54.xml"/><Relationship Id="rId65" Type="http://schemas.openxmlformats.org/officeDocument/2006/relationships/slide" Target="slides/slide59.xml"/><Relationship Id="rId81" Type="http://schemas.openxmlformats.org/officeDocument/2006/relationships/slide" Target="slides/slide75.xml"/><Relationship Id="rId86" Type="http://schemas.openxmlformats.org/officeDocument/2006/relationships/slide" Target="slides/slide80.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viewProps" Target="viewProp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theme" Target="theme/theme1.xml"/><Relationship Id="rId3" Type="http://schemas.openxmlformats.org/officeDocument/2006/relationships/customXml" Target="../customXml/item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danielsmilek:Documents:Microsoft%20User%20Data:Saved%20Attachments:Metrolink%20Violation%20Spreadsheet%202008%20-%202010%20Daniel%2003-29-10.xls"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Macro-Enabled_Worksheet.xlsm"/></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view3D>
      <c:rotX val="30"/>
      <c:rotY val="0"/>
      <c:rAngAx val="0"/>
    </c:view3D>
    <c:floor>
      <c:thickness val="0"/>
    </c:floor>
    <c:sideWall>
      <c:thickness val="0"/>
    </c:sideWall>
    <c:backWall>
      <c:thickness val="0"/>
    </c:backWall>
    <c:plotArea>
      <c:layout/>
      <c:pie3DChart>
        <c:varyColors val="1"/>
        <c:ser>
          <c:idx val="0"/>
          <c:order val="0"/>
          <c:explosion val="25"/>
          <c:cat>
            <c:strRef>
              <c:f>Daniel!$N$27:$N$30</c:f>
              <c:strCache>
                <c:ptCount val="4"/>
                <c:pt idx="0">
                  <c:v>Attention</c:v>
                </c:pt>
                <c:pt idx="1">
                  <c:v>Experience</c:v>
                </c:pt>
                <c:pt idx="2">
                  <c:v>Judgement</c:v>
                </c:pt>
                <c:pt idx="3">
                  <c:v>Neglegence</c:v>
                </c:pt>
              </c:strCache>
            </c:strRef>
          </c:cat>
          <c:val>
            <c:numRef>
              <c:f>Daniel!$O$27:$O$30</c:f>
              <c:numCache>
                <c:formatCode>0%</c:formatCode>
                <c:ptCount val="4"/>
                <c:pt idx="0">
                  <c:v>0.67000000000000126</c:v>
                </c:pt>
                <c:pt idx="1">
                  <c:v>0.2</c:v>
                </c:pt>
                <c:pt idx="2">
                  <c:v>6.5000000000000016E-2</c:v>
                </c:pt>
                <c:pt idx="3">
                  <c:v>6.5000000000000016E-2</c:v>
                </c:pt>
              </c:numCache>
            </c:numRef>
          </c:val>
          <c:extLst>
            <c:ext xmlns:c16="http://schemas.microsoft.com/office/drawing/2014/chart" uri="{C3380CC4-5D6E-409C-BE32-E72D297353CC}">
              <c16:uniqueId val="{00000000-2886-B546-B4FA-94D1EDEA88FB}"/>
            </c:ext>
          </c:extLst>
        </c:ser>
        <c:dLbls>
          <c:showLegendKey val="0"/>
          <c:showVal val="0"/>
          <c:showCatName val="0"/>
          <c:showSerName val="0"/>
          <c:showPercent val="0"/>
          <c:showBubbleSize val="0"/>
          <c:showLeaderLines val="1"/>
        </c:dLbls>
      </c:pie3DChart>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pieChart>
        <c:varyColors val="1"/>
        <c:ser>
          <c:idx val="0"/>
          <c:order val="0"/>
          <c:tx>
            <c:strRef>
              <c:f>Sheet1!$B$1</c:f>
              <c:strCache>
                <c:ptCount val="1"/>
                <c:pt idx="0">
                  <c:v>Sales</c:v>
                </c:pt>
              </c:strCache>
            </c:strRef>
          </c:tx>
          <c:spPr>
            <a:gradFill rotWithShape="0">
              <a:gsLst>
                <a:gs pos="0">
                  <a:srgbClr val="9BC1FF"/>
                </a:gs>
                <a:gs pos="100000">
                  <a:srgbClr val="3F80CD"/>
                </a:gs>
              </a:gsLst>
              <a:lin ang="5400000"/>
            </a:gradFill>
            <a:ln w="24294">
              <a:noFill/>
            </a:ln>
            <a:effectLst>
              <a:outerShdw dist="35921" dir="2700000" algn="br">
                <a:srgbClr val="000000"/>
              </a:outerShdw>
            </a:effectLst>
          </c:spPr>
          <c:dPt>
            <c:idx val="0"/>
            <c:bubble3D val="0"/>
            <c:spPr>
              <a:effectLst/>
            </c:spPr>
            <c:extLst>
              <c:ext xmlns:c16="http://schemas.microsoft.com/office/drawing/2014/chart" uri="{C3380CC4-5D6E-409C-BE32-E72D297353CC}">
                <c16:uniqueId val="{00000000-C6F9-E641-9C01-0023E5B34FA9}"/>
              </c:ext>
            </c:extLst>
          </c:dPt>
          <c:dPt>
            <c:idx val="1"/>
            <c:bubble3D val="0"/>
            <c:spPr/>
            <c:extLst>
              <c:ext xmlns:c16="http://schemas.microsoft.com/office/drawing/2014/chart" uri="{C3380CC4-5D6E-409C-BE32-E72D297353CC}">
                <c16:uniqueId val="{00000001-C6F9-E641-9C01-0023E5B34FA9}"/>
              </c:ext>
            </c:extLst>
          </c:dPt>
          <c:dPt>
            <c:idx val="2"/>
            <c:bubble3D val="0"/>
            <c:spPr/>
            <c:extLst>
              <c:ext xmlns:c16="http://schemas.microsoft.com/office/drawing/2014/chart" uri="{C3380CC4-5D6E-409C-BE32-E72D297353CC}">
                <c16:uniqueId val="{00000002-C6F9-E641-9C01-0023E5B34FA9}"/>
              </c:ext>
            </c:extLst>
          </c:dPt>
          <c:dPt>
            <c:idx val="3"/>
            <c:bubble3D val="0"/>
            <c:spPr>
              <a:effectLst/>
            </c:spPr>
            <c:extLst>
              <c:ext xmlns:c16="http://schemas.microsoft.com/office/drawing/2014/chart" uri="{C3380CC4-5D6E-409C-BE32-E72D297353CC}">
                <c16:uniqueId val="{00000003-C6F9-E641-9C01-0023E5B34FA9}"/>
              </c:ext>
            </c:extLst>
          </c:dPt>
          <c:cat>
            <c:strRef>
              <c:f>Sheet1!$A$2:$A$5</c:f>
              <c:strCache>
                <c:ptCount val="3"/>
                <c:pt idx="0">
                  <c:v>Task-at-hand</c:v>
                </c:pt>
                <c:pt idx="1">
                  <c:v>Concurrent tasks</c:v>
                </c:pt>
                <c:pt idx="2">
                  <c:v>task-related-thoughts</c:v>
                </c:pt>
              </c:strCache>
            </c:strRef>
          </c:cat>
          <c:val>
            <c:numRef>
              <c:f>Sheet1!$B$2:$B$5</c:f>
              <c:numCache>
                <c:formatCode>General</c:formatCode>
                <c:ptCount val="4"/>
                <c:pt idx="0">
                  <c:v>90</c:v>
                </c:pt>
                <c:pt idx="1">
                  <c:v>0</c:v>
                </c:pt>
                <c:pt idx="2">
                  <c:v>0</c:v>
                </c:pt>
              </c:numCache>
            </c:numRef>
          </c:val>
          <c:extLst>
            <c:ext xmlns:c16="http://schemas.microsoft.com/office/drawing/2014/chart" uri="{C3380CC4-5D6E-409C-BE32-E72D297353CC}">
              <c16:uniqueId val="{00000004-C6F9-E641-9C01-0023E5B34FA9}"/>
            </c:ext>
          </c:extLst>
        </c:ser>
        <c:dLbls>
          <c:showLegendKey val="0"/>
          <c:showVal val="0"/>
          <c:showCatName val="0"/>
          <c:showSerName val="0"/>
          <c:showPercent val="0"/>
          <c:showBubbleSize val="0"/>
          <c:showLeaderLines val="1"/>
        </c:dLbls>
        <c:firstSliceAng val="0"/>
      </c:pieChart>
      <c:spPr>
        <a:noFill/>
        <a:ln w="24294">
          <a:noFill/>
        </a:ln>
      </c:spPr>
    </c:plotArea>
    <c:plotVisOnly val="1"/>
    <c:dispBlanksAs val="zero"/>
    <c:showDLblsOverMax val="0"/>
  </c:chart>
  <c:spPr>
    <a:solidFill>
      <a:srgbClr val="FFFFFF"/>
    </a:solidFill>
    <a:ln>
      <a:noFill/>
    </a:ln>
  </c:spPr>
  <c:txPr>
    <a:bodyPr/>
    <a:lstStyle/>
    <a:p>
      <a:pPr>
        <a:defRPr sz="827" b="0" i="0" u="none" strike="noStrike" baseline="0">
          <a:solidFill>
            <a:srgbClr val="000000"/>
          </a:solidFill>
          <a:latin typeface="Calibri"/>
          <a:ea typeface="Calibri"/>
          <a:cs typeface="Calibri"/>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6D857D-ADCE-5E48-884D-9B79B1CE64DF}" type="doc">
      <dgm:prSet loTypeId="urn:microsoft.com/office/officeart/2005/8/layout/radial4" loCatId="relationship" qsTypeId="urn:microsoft.com/office/officeart/2005/8/quickstyle/simple4#1" qsCatId="simple" csTypeId="urn:microsoft.com/office/officeart/2005/8/colors/accent1_2#1" csCatId="accent1" phldr="1"/>
      <dgm:spPr/>
      <dgm:t>
        <a:bodyPr/>
        <a:lstStyle/>
        <a:p>
          <a:endParaRPr lang="en-US"/>
        </a:p>
      </dgm:t>
    </dgm:pt>
    <dgm:pt modelId="{CB314017-100B-9546-8DDD-5157A20D3FE8}">
      <dgm:prSet phldrT="[Text]"/>
      <dgm:spPr/>
      <dgm:t>
        <a:bodyPr/>
        <a:lstStyle/>
        <a:p>
          <a:r>
            <a:rPr lang="en-US" dirty="0"/>
            <a:t>Safe Performance</a:t>
          </a:r>
        </a:p>
      </dgm:t>
    </dgm:pt>
    <dgm:pt modelId="{3FF0F67D-DC95-6947-AFBB-12E35BD38508}" type="parTrans" cxnId="{C0C30B01-2B76-9F49-9657-F122E809A69F}">
      <dgm:prSet/>
      <dgm:spPr/>
      <dgm:t>
        <a:bodyPr/>
        <a:lstStyle/>
        <a:p>
          <a:endParaRPr lang="en-US"/>
        </a:p>
      </dgm:t>
    </dgm:pt>
    <dgm:pt modelId="{182F562C-B503-6240-AA95-5EBD8AAFD676}" type="sibTrans" cxnId="{C0C30B01-2B76-9F49-9657-F122E809A69F}">
      <dgm:prSet/>
      <dgm:spPr/>
      <dgm:t>
        <a:bodyPr/>
        <a:lstStyle/>
        <a:p>
          <a:endParaRPr lang="en-US"/>
        </a:p>
      </dgm:t>
    </dgm:pt>
    <dgm:pt modelId="{174A4092-CF2E-0243-8896-16B2FC2A09AC}">
      <dgm:prSet phldrT="[Text]"/>
      <dgm:spPr/>
      <dgm:t>
        <a:bodyPr/>
        <a:lstStyle/>
        <a:p>
          <a:r>
            <a:rPr lang="en-US" dirty="0"/>
            <a:t>Attention</a:t>
          </a:r>
        </a:p>
      </dgm:t>
    </dgm:pt>
    <dgm:pt modelId="{C61AC0B3-6121-3549-9A18-1137DC72E9C1}" type="parTrans" cxnId="{F96F6F1C-CE28-8B49-B225-F5A44341B8F5}">
      <dgm:prSet/>
      <dgm:spPr/>
      <dgm:t>
        <a:bodyPr/>
        <a:lstStyle/>
        <a:p>
          <a:endParaRPr lang="en-US"/>
        </a:p>
      </dgm:t>
    </dgm:pt>
    <dgm:pt modelId="{2F7BDBDA-27F2-3540-8AD7-0A8500154909}" type="sibTrans" cxnId="{F96F6F1C-CE28-8B49-B225-F5A44341B8F5}">
      <dgm:prSet/>
      <dgm:spPr/>
      <dgm:t>
        <a:bodyPr/>
        <a:lstStyle/>
        <a:p>
          <a:endParaRPr lang="en-US"/>
        </a:p>
      </dgm:t>
    </dgm:pt>
    <dgm:pt modelId="{256E344C-752D-9A46-B80C-9D32DD8C4B3E}">
      <dgm:prSet phldrT="[Text]"/>
      <dgm:spPr/>
      <dgm:t>
        <a:bodyPr/>
        <a:lstStyle/>
        <a:p>
          <a:r>
            <a:rPr lang="en-US" dirty="0"/>
            <a:t>Perception</a:t>
          </a:r>
        </a:p>
      </dgm:t>
    </dgm:pt>
    <dgm:pt modelId="{8804C420-894E-F943-82AB-CF0401603F7C}" type="parTrans" cxnId="{384FB5A5-DB70-F640-B448-18709487C72E}">
      <dgm:prSet/>
      <dgm:spPr/>
      <dgm:t>
        <a:bodyPr/>
        <a:lstStyle/>
        <a:p>
          <a:endParaRPr lang="en-US"/>
        </a:p>
      </dgm:t>
    </dgm:pt>
    <dgm:pt modelId="{C75416C3-C35D-3844-B48B-EA9061C5C822}" type="sibTrans" cxnId="{384FB5A5-DB70-F640-B448-18709487C72E}">
      <dgm:prSet/>
      <dgm:spPr/>
      <dgm:t>
        <a:bodyPr/>
        <a:lstStyle/>
        <a:p>
          <a:endParaRPr lang="en-US"/>
        </a:p>
      </dgm:t>
    </dgm:pt>
    <dgm:pt modelId="{483520B7-E0C1-1741-A102-1A6A5D405022}" type="pres">
      <dgm:prSet presAssocID="{4E6D857D-ADCE-5E48-884D-9B79B1CE64DF}" presName="cycle" presStyleCnt="0">
        <dgm:presLayoutVars>
          <dgm:chMax val="1"/>
          <dgm:dir/>
          <dgm:animLvl val="ctr"/>
          <dgm:resizeHandles val="exact"/>
        </dgm:presLayoutVars>
      </dgm:prSet>
      <dgm:spPr/>
    </dgm:pt>
    <dgm:pt modelId="{6453464D-A00A-9D40-8A82-6691788A13C7}" type="pres">
      <dgm:prSet presAssocID="{CB314017-100B-9546-8DDD-5157A20D3FE8}" presName="centerShape" presStyleLbl="node0" presStyleIdx="0" presStyleCnt="1"/>
      <dgm:spPr/>
    </dgm:pt>
    <dgm:pt modelId="{F08ED881-BD0A-3644-8B86-10BDBDE13242}" type="pres">
      <dgm:prSet presAssocID="{C61AC0B3-6121-3549-9A18-1137DC72E9C1}" presName="parTrans" presStyleLbl="bgSibTrans2D1" presStyleIdx="0" presStyleCnt="2"/>
      <dgm:spPr/>
    </dgm:pt>
    <dgm:pt modelId="{A33A0086-216F-C64D-B4F1-1FB16F033262}" type="pres">
      <dgm:prSet presAssocID="{174A4092-CF2E-0243-8896-16B2FC2A09AC}" presName="node" presStyleLbl="node1" presStyleIdx="0" presStyleCnt="2">
        <dgm:presLayoutVars>
          <dgm:bulletEnabled val="1"/>
        </dgm:presLayoutVars>
      </dgm:prSet>
      <dgm:spPr/>
    </dgm:pt>
    <dgm:pt modelId="{824DE0EA-1AA2-934C-A85A-56A55E6C7AB8}" type="pres">
      <dgm:prSet presAssocID="{8804C420-894E-F943-82AB-CF0401603F7C}" presName="parTrans" presStyleLbl="bgSibTrans2D1" presStyleIdx="1" presStyleCnt="2"/>
      <dgm:spPr/>
    </dgm:pt>
    <dgm:pt modelId="{2CD73C24-194D-9C4C-A459-D9381FEF33D3}" type="pres">
      <dgm:prSet presAssocID="{256E344C-752D-9A46-B80C-9D32DD8C4B3E}" presName="node" presStyleLbl="node1" presStyleIdx="1" presStyleCnt="2">
        <dgm:presLayoutVars>
          <dgm:bulletEnabled val="1"/>
        </dgm:presLayoutVars>
      </dgm:prSet>
      <dgm:spPr/>
    </dgm:pt>
  </dgm:ptLst>
  <dgm:cxnLst>
    <dgm:cxn modelId="{C0C30B01-2B76-9F49-9657-F122E809A69F}" srcId="{4E6D857D-ADCE-5E48-884D-9B79B1CE64DF}" destId="{CB314017-100B-9546-8DDD-5157A20D3FE8}" srcOrd="0" destOrd="0" parTransId="{3FF0F67D-DC95-6947-AFBB-12E35BD38508}" sibTransId="{182F562C-B503-6240-AA95-5EBD8AAFD676}"/>
    <dgm:cxn modelId="{AD9F8F05-5D69-5745-A6AD-173F8DBCAE64}" type="presOf" srcId="{174A4092-CF2E-0243-8896-16B2FC2A09AC}" destId="{A33A0086-216F-C64D-B4F1-1FB16F033262}" srcOrd="0" destOrd="0" presId="urn:microsoft.com/office/officeart/2005/8/layout/radial4"/>
    <dgm:cxn modelId="{F96F6F1C-CE28-8B49-B225-F5A44341B8F5}" srcId="{CB314017-100B-9546-8DDD-5157A20D3FE8}" destId="{174A4092-CF2E-0243-8896-16B2FC2A09AC}" srcOrd="0" destOrd="0" parTransId="{C61AC0B3-6121-3549-9A18-1137DC72E9C1}" sibTransId="{2F7BDBDA-27F2-3540-8AD7-0A8500154909}"/>
    <dgm:cxn modelId="{461FCD1E-C144-F64D-B5ED-2947D21AD22E}" type="presOf" srcId="{C61AC0B3-6121-3549-9A18-1137DC72E9C1}" destId="{F08ED881-BD0A-3644-8B86-10BDBDE13242}" srcOrd="0" destOrd="0" presId="urn:microsoft.com/office/officeart/2005/8/layout/radial4"/>
    <dgm:cxn modelId="{F622421F-370A-CE46-AE88-321A9BFCAF0C}" type="presOf" srcId="{8804C420-894E-F943-82AB-CF0401603F7C}" destId="{824DE0EA-1AA2-934C-A85A-56A55E6C7AB8}" srcOrd="0" destOrd="0" presId="urn:microsoft.com/office/officeart/2005/8/layout/radial4"/>
    <dgm:cxn modelId="{ADDC5021-3AFB-6B45-A5AF-9D87E18FCC55}" type="presOf" srcId="{256E344C-752D-9A46-B80C-9D32DD8C4B3E}" destId="{2CD73C24-194D-9C4C-A459-D9381FEF33D3}" srcOrd="0" destOrd="0" presId="urn:microsoft.com/office/officeart/2005/8/layout/radial4"/>
    <dgm:cxn modelId="{1CA16F31-2E90-5144-A731-18F0BEE98494}" type="presOf" srcId="{4E6D857D-ADCE-5E48-884D-9B79B1CE64DF}" destId="{483520B7-E0C1-1741-A102-1A6A5D405022}" srcOrd="0" destOrd="0" presId="urn:microsoft.com/office/officeart/2005/8/layout/radial4"/>
    <dgm:cxn modelId="{384FB5A5-DB70-F640-B448-18709487C72E}" srcId="{CB314017-100B-9546-8DDD-5157A20D3FE8}" destId="{256E344C-752D-9A46-B80C-9D32DD8C4B3E}" srcOrd="1" destOrd="0" parTransId="{8804C420-894E-F943-82AB-CF0401603F7C}" sibTransId="{C75416C3-C35D-3844-B48B-EA9061C5C822}"/>
    <dgm:cxn modelId="{5CB88EC2-4EC8-9344-893B-D900F85A5FF3}" type="presOf" srcId="{CB314017-100B-9546-8DDD-5157A20D3FE8}" destId="{6453464D-A00A-9D40-8A82-6691788A13C7}" srcOrd="0" destOrd="0" presId="urn:microsoft.com/office/officeart/2005/8/layout/radial4"/>
    <dgm:cxn modelId="{12637C64-9235-594F-BB3E-D9D5BF0423CF}" type="presParOf" srcId="{483520B7-E0C1-1741-A102-1A6A5D405022}" destId="{6453464D-A00A-9D40-8A82-6691788A13C7}" srcOrd="0" destOrd="0" presId="urn:microsoft.com/office/officeart/2005/8/layout/radial4"/>
    <dgm:cxn modelId="{B2AB569A-7644-7542-9919-B3DE101FC015}" type="presParOf" srcId="{483520B7-E0C1-1741-A102-1A6A5D405022}" destId="{F08ED881-BD0A-3644-8B86-10BDBDE13242}" srcOrd="1" destOrd="0" presId="urn:microsoft.com/office/officeart/2005/8/layout/radial4"/>
    <dgm:cxn modelId="{B2BFF58F-AD9B-8E4F-854B-2A6007F67724}" type="presParOf" srcId="{483520B7-E0C1-1741-A102-1A6A5D405022}" destId="{A33A0086-216F-C64D-B4F1-1FB16F033262}" srcOrd="2" destOrd="0" presId="urn:microsoft.com/office/officeart/2005/8/layout/radial4"/>
    <dgm:cxn modelId="{DC4DD90B-3B0F-2543-A8F6-F80E168772E9}" type="presParOf" srcId="{483520B7-E0C1-1741-A102-1A6A5D405022}" destId="{824DE0EA-1AA2-934C-A85A-56A55E6C7AB8}" srcOrd="3" destOrd="0" presId="urn:microsoft.com/office/officeart/2005/8/layout/radial4"/>
    <dgm:cxn modelId="{4EBDC338-0CEE-D942-AB95-67C74BCDA225}" type="presParOf" srcId="{483520B7-E0C1-1741-A102-1A6A5D405022}" destId="{2CD73C24-194D-9C4C-A459-D9381FEF33D3}"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EB83B7-1532-B44E-A7AA-79B8096B30E9}" type="doc">
      <dgm:prSet loTypeId="urn:microsoft.com/office/officeart/2005/8/layout/hProcess9" loCatId="process" qsTypeId="urn:microsoft.com/office/officeart/2005/8/quickstyle/simple4#2" qsCatId="simple" csTypeId="urn:microsoft.com/office/officeart/2005/8/colors/accent1_2#2" csCatId="accent1" phldr="1"/>
      <dgm:spPr/>
    </dgm:pt>
    <dgm:pt modelId="{0FFA304C-E4F4-7740-BCCE-EB0FC9821CAE}">
      <dgm:prSet phldrT="[Text]"/>
      <dgm:spPr/>
      <dgm:t>
        <a:bodyPr/>
        <a:lstStyle/>
        <a:p>
          <a:r>
            <a:rPr lang="en-US" dirty="0"/>
            <a:t>Momentary Absence</a:t>
          </a:r>
        </a:p>
      </dgm:t>
    </dgm:pt>
    <dgm:pt modelId="{BFA6B51F-601F-B64E-A9A0-C4C52665D1F7}" type="parTrans" cxnId="{86F6EE95-F67D-C548-A104-6B4FCA63FDD7}">
      <dgm:prSet/>
      <dgm:spPr/>
      <dgm:t>
        <a:bodyPr/>
        <a:lstStyle/>
        <a:p>
          <a:endParaRPr lang="en-US"/>
        </a:p>
      </dgm:t>
    </dgm:pt>
    <dgm:pt modelId="{E297F8F8-3DBF-9B44-8F9C-1145B54B46F8}" type="sibTrans" cxnId="{86F6EE95-F67D-C548-A104-6B4FCA63FDD7}">
      <dgm:prSet/>
      <dgm:spPr/>
      <dgm:t>
        <a:bodyPr/>
        <a:lstStyle/>
        <a:p>
          <a:endParaRPr lang="en-US"/>
        </a:p>
      </dgm:t>
    </dgm:pt>
    <dgm:pt modelId="{3607DE4A-311F-8E4C-B24B-B1537E99BCA9}">
      <dgm:prSet phldrT="[Text]"/>
      <dgm:spPr/>
      <dgm:t>
        <a:bodyPr/>
        <a:lstStyle/>
        <a:p>
          <a:r>
            <a:rPr lang="en-US" dirty="0"/>
            <a:t>Disengage Detail</a:t>
          </a:r>
        </a:p>
      </dgm:t>
    </dgm:pt>
    <dgm:pt modelId="{F45AD52E-D238-4341-A187-668743A5F089}" type="parTrans" cxnId="{6E9E894D-DE18-664F-A4A9-B5762618D4CE}">
      <dgm:prSet/>
      <dgm:spPr/>
      <dgm:t>
        <a:bodyPr/>
        <a:lstStyle/>
        <a:p>
          <a:endParaRPr lang="en-US"/>
        </a:p>
      </dgm:t>
    </dgm:pt>
    <dgm:pt modelId="{C73E4418-E394-304F-81EC-F71DBB9774BA}" type="sibTrans" cxnId="{6E9E894D-DE18-664F-A4A9-B5762618D4CE}">
      <dgm:prSet/>
      <dgm:spPr/>
      <dgm:t>
        <a:bodyPr/>
        <a:lstStyle/>
        <a:p>
          <a:endParaRPr lang="en-US"/>
        </a:p>
      </dgm:t>
    </dgm:pt>
    <dgm:pt modelId="{034F16B3-B142-9F46-B094-D9545CB16A10}">
      <dgm:prSet phldrT="[Text]"/>
      <dgm:spPr/>
      <dgm:t>
        <a:bodyPr/>
        <a:lstStyle/>
        <a:p>
          <a:r>
            <a:rPr lang="en-US" dirty="0"/>
            <a:t>Disengage Global Task</a:t>
          </a:r>
        </a:p>
      </dgm:t>
    </dgm:pt>
    <dgm:pt modelId="{E2CE850B-E4B2-1045-BDF6-077745BBED57}" type="parTrans" cxnId="{567EDA78-B413-F74A-9BDE-B708CA879E06}">
      <dgm:prSet/>
      <dgm:spPr/>
      <dgm:t>
        <a:bodyPr/>
        <a:lstStyle/>
        <a:p>
          <a:endParaRPr lang="en-US"/>
        </a:p>
      </dgm:t>
    </dgm:pt>
    <dgm:pt modelId="{925C28C0-E8BD-9E4B-A93B-A6912E9CEE53}" type="sibTrans" cxnId="{567EDA78-B413-F74A-9BDE-B708CA879E06}">
      <dgm:prSet/>
      <dgm:spPr/>
      <dgm:t>
        <a:bodyPr/>
        <a:lstStyle/>
        <a:p>
          <a:endParaRPr lang="en-US"/>
        </a:p>
      </dgm:t>
    </dgm:pt>
    <dgm:pt modelId="{2706EDB5-34CE-D742-9A82-A1F72A7561BD}" type="pres">
      <dgm:prSet presAssocID="{29EB83B7-1532-B44E-A7AA-79B8096B30E9}" presName="CompostProcess" presStyleCnt="0">
        <dgm:presLayoutVars>
          <dgm:dir/>
          <dgm:resizeHandles val="exact"/>
        </dgm:presLayoutVars>
      </dgm:prSet>
      <dgm:spPr/>
    </dgm:pt>
    <dgm:pt modelId="{5A9E5BB2-93D5-6245-B4D5-2C5E64CC1231}" type="pres">
      <dgm:prSet presAssocID="{29EB83B7-1532-B44E-A7AA-79B8096B30E9}" presName="arrow" presStyleLbl="bgShp" presStyleIdx="0" presStyleCnt="1" custLinFactNeighborX="0" custLinFactNeighborY="3542"/>
      <dgm:spPr/>
    </dgm:pt>
    <dgm:pt modelId="{0AD767BF-5A62-FC46-8B49-D1AEC8816DC4}" type="pres">
      <dgm:prSet presAssocID="{29EB83B7-1532-B44E-A7AA-79B8096B30E9}" presName="linearProcess" presStyleCnt="0"/>
      <dgm:spPr/>
    </dgm:pt>
    <dgm:pt modelId="{FF2B7DC3-FDAD-5242-892A-B02952684404}" type="pres">
      <dgm:prSet presAssocID="{0FFA304C-E4F4-7740-BCCE-EB0FC9821CAE}" presName="textNode" presStyleLbl="node1" presStyleIdx="0" presStyleCnt="3">
        <dgm:presLayoutVars>
          <dgm:bulletEnabled val="1"/>
        </dgm:presLayoutVars>
      </dgm:prSet>
      <dgm:spPr/>
    </dgm:pt>
    <dgm:pt modelId="{CB28C4F7-A060-174C-BDEC-628B7ADCCE55}" type="pres">
      <dgm:prSet presAssocID="{E297F8F8-3DBF-9B44-8F9C-1145B54B46F8}" presName="sibTrans" presStyleCnt="0"/>
      <dgm:spPr/>
    </dgm:pt>
    <dgm:pt modelId="{D5D0CA89-CC8E-6D40-B8EE-0D2EFD61C129}" type="pres">
      <dgm:prSet presAssocID="{3607DE4A-311F-8E4C-B24B-B1537E99BCA9}" presName="textNode" presStyleLbl="node1" presStyleIdx="1" presStyleCnt="3">
        <dgm:presLayoutVars>
          <dgm:bulletEnabled val="1"/>
        </dgm:presLayoutVars>
      </dgm:prSet>
      <dgm:spPr/>
    </dgm:pt>
    <dgm:pt modelId="{CD71B75A-7ED7-F44E-BE7C-E4B4077FFC2F}" type="pres">
      <dgm:prSet presAssocID="{C73E4418-E394-304F-81EC-F71DBB9774BA}" presName="sibTrans" presStyleCnt="0"/>
      <dgm:spPr/>
    </dgm:pt>
    <dgm:pt modelId="{563DB9F8-FE5D-4541-B867-BB7BF6E92FDF}" type="pres">
      <dgm:prSet presAssocID="{034F16B3-B142-9F46-B094-D9545CB16A10}" presName="textNode" presStyleLbl="node1" presStyleIdx="2" presStyleCnt="3">
        <dgm:presLayoutVars>
          <dgm:bulletEnabled val="1"/>
        </dgm:presLayoutVars>
      </dgm:prSet>
      <dgm:spPr/>
    </dgm:pt>
  </dgm:ptLst>
  <dgm:cxnLst>
    <dgm:cxn modelId="{8538C642-1108-FB48-8DFA-4E129BB3D99F}" type="presOf" srcId="{3607DE4A-311F-8E4C-B24B-B1537E99BCA9}" destId="{D5D0CA89-CC8E-6D40-B8EE-0D2EFD61C129}" srcOrd="0" destOrd="0" presId="urn:microsoft.com/office/officeart/2005/8/layout/hProcess9"/>
    <dgm:cxn modelId="{6E9E894D-DE18-664F-A4A9-B5762618D4CE}" srcId="{29EB83B7-1532-B44E-A7AA-79B8096B30E9}" destId="{3607DE4A-311F-8E4C-B24B-B1537E99BCA9}" srcOrd="1" destOrd="0" parTransId="{F45AD52E-D238-4341-A187-668743A5F089}" sibTransId="{C73E4418-E394-304F-81EC-F71DBB9774BA}"/>
    <dgm:cxn modelId="{567EDA78-B413-F74A-9BDE-B708CA879E06}" srcId="{29EB83B7-1532-B44E-A7AA-79B8096B30E9}" destId="{034F16B3-B142-9F46-B094-D9545CB16A10}" srcOrd="2" destOrd="0" parTransId="{E2CE850B-E4B2-1045-BDF6-077745BBED57}" sibTransId="{925C28C0-E8BD-9E4B-A93B-A6912E9CEE53}"/>
    <dgm:cxn modelId="{86F6EE95-F67D-C548-A104-6B4FCA63FDD7}" srcId="{29EB83B7-1532-B44E-A7AA-79B8096B30E9}" destId="{0FFA304C-E4F4-7740-BCCE-EB0FC9821CAE}" srcOrd="0" destOrd="0" parTransId="{BFA6B51F-601F-B64E-A9A0-C4C52665D1F7}" sibTransId="{E297F8F8-3DBF-9B44-8F9C-1145B54B46F8}"/>
    <dgm:cxn modelId="{ACABD4AC-2242-1643-A6A2-631DBF9A56FA}" type="presOf" srcId="{034F16B3-B142-9F46-B094-D9545CB16A10}" destId="{563DB9F8-FE5D-4541-B867-BB7BF6E92FDF}" srcOrd="0" destOrd="0" presId="urn:microsoft.com/office/officeart/2005/8/layout/hProcess9"/>
    <dgm:cxn modelId="{1B5671C5-FBE0-E34C-BAC1-A5D415E834FD}" type="presOf" srcId="{29EB83B7-1532-B44E-A7AA-79B8096B30E9}" destId="{2706EDB5-34CE-D742-9A82-A1F72A7561BD}" srcOrd="0" destOrd="0" presId="urn:microsoft.com/office/officeart/2005/8/layout/hProcess9"/>
    <dgm:cxn modelId="{D5F7D6D7-8558-144B-A3DC-530E274F580B}" type="presOf" srcId="{0FFA304C-E4F4-7740-BCCE-EB0FC9821CAE}" destId="{FF2B7DC3-FDAD-5242-892A-B02952684404}" srcOrd="0" destOrd="0" presId="urn:microsoft.com/office/officeart/2005/8/layout/hProcess9"/>
    <dgm:cxn modelId="{142573F0-BECF-0444-9D7D-597D934AF1FA}" type="presParOf" srcId="{2706EDB5-34CE-D742-9A82-A1F72A7561BD}" destId="{5A9E5BB2-93D5-6245-B4D5-2C5E64CC1231}" srcOrd="0" destOrd="0" presId="urn:microsoft.com/office/officeart/2005/8/layout/hProcess9"/>
    <dgm:cxn modelId="{5AB7100B-2967-4E43-A1BD-0EAF70D8B120}" type="presParOf" srcId="{2706EDB5-34CE-D742-9A82-A1F72A7561BD}" destId="{0AD767BF-5A62-FC46-8B49-D1AEC8816DC4}" srcOrd="1" destOrd="0" presId="urn:microsoft.com/office/officeart/2005/8/layout/hProcess9"/>
    <dgm:cxn modelId="{FFEDF520-64BA-EE45-9C8C-963CC25D3F0D}" type="presParOf" srcId="{0AD767BF-5A62-FC46-8B49-D1AEC8816DC4}" destId="{FF2B7DC3-FDAD-5242-892A-B02952684404}" srcOrd="0" destOrd="0" presId="urn:microsoft.com/office/officeart/2005/8/layout/hProcess9"/>
    <dgm:cxn modelId="{B98D8B75-1461-E347-B611-2247D03CE050}" type="presParOf" srcId="{0AD767BF-5A62-FC46-8B49-D1AEC8816DC4}" destId="{CB28C4F7-A060-174C-BDEC-628B7ADCCE55}" srcOrd="1" destOrd="0" presId="urn:microsoft.com/office/officeart/2005/8/layout/hProcess9"/>
    <dgm:cxn modelId="{1F4C0757-FC18-A44A-9799-3562F8BC0E6C}" type="presParOf" srcId="{0AD767BF-5A62-FC46-8B49-D1AEC8816DC4}" destId="{D5D0CA89-CC8E-6D40-B8EE-0D2EFD61C129}" srcOrd="2" destOrd="0" presId="urn:microsoft.com/office/officeart/2005/8/layout/hProcess9"/>
    <dgm:cxn modelId="{D6C59D3E-7BBB-FE4C-AA1C-EB4C012D10E9}" type="presParOf" srcId="{0AD767BF-5A62-FC46-8B49-D1AEC8816DC4}" destId="{CD71B75A-7ED7-F44E-BE7C-E4B4077FFC2F}" srcOrd="3" destOrd="0" presId="urn:microsoft.com/office/officeart/2005/8/layout/hProcess9"/>
    <dgm:cxn modelId="{713567BA-234E-FE4D-BE0A-68D6F5CF480F}" type="presParOf" srcId="{0AD767BF-5A62-FC46-8B49-D1AEC8816DC4}" destId="{563DB9F8-FE5D-4541-B867-BB7BF6E92FDF}"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6D857D-ADCE-5E48-884D-9B79B1CE64DF}" type="doc">
      <dgm:prSet loTypeId="urn:microsoft.com/office/officeart/2005/8/layout/radial4" loCatId="relationship" qsTypeId="urn:microsoft.com/office/officeart/2005/8/quickstyle/simple4#3" qsCatId="simple" csTypeId="urn:microsoft.com/office/officeart/2005/8/colors/accent1_2#3" csCatId="accent1" phldr="1"/>
      <dgm:spPr/>
      <dgm:t>
        <a:bodyPr/>
        <a:lstStyle/>
        <a:p>
          <a:endParaRPr lang="en-US"/>
        </a:p>
      </dgm:t>
    </dgm:pt>
    <dgm:pt modelId="{CB314017-100B-9546-8DDD-5157A20D3FE8}">
      <dgm:prSet phldrT="[Text]"/>
      <dgm:spPr/>
      <dgm:t>
        <a:bodyPr/>
        <a:lstStyle/>
        <a:p>
          <a:r>
            <a:rPr lang="en-US" dirty="0"/>
            <a:t>Safe Performance</a:t>
          </a:r>
        </a:p>
      </dgm:t>
    </dgm:pt>
    <dgm:pt modelId="{3FF0F67D-DC95-6947-AFBB-12E35BD38508}" type="parTrans" cxnId="{C0C30B01-2B76-9F49-9657-F122E809A69F}">
      <dgm:prSet/>
      <dgm:spPr/>
      <dgm:t>
        <a:bodyPr/>
        <a:lstStyle/>
        <a:p>
          <a:endParaRPr lang="en-US"/>
        </a:p>
      </dgm:t>
    </dgm:pt>
    <dgm:pt modelId="{182F562C-B503-6240-AA95-5EBD8AAFD676}" type="sibTrans" cxnId="{C0C30B01-2B76-9F49-9657-F122E809A69F}">
      <dgm:prSet/>
      <dgm:spPr/>
      <dgm:t>
        <a:bodyPr/>
        <a:lstStyle/>
        <a:p>
          <a:endParaRPr lang="en-US"/>
        </a:p>
      </dgm:t>
    </dgm:pt>
    <dgm:pt modelId="{174A4092-CF2E-0243-8896-16B2FC2A09AC}">
      <dgm:prSet phldrT="[Text]"/>
      <dgm:spPr/>
      <dgm:t>
        <a:bodyPr/>
        <a:lstStyle/>
        <a:p>
          <a:r>
            <a:rPr lang="en-US" dirty="0"/>
            <a:t>Attention</a:t>
          </a:r>
        </a:p>
      </dgm:t>
    </dgm:pt>
    <dgm:pt modelId="{C61AC0B3-6121-3549-9A18-1137DC72E9C1}" type="parTrans" cxnId="{F96F6F1C-CE28-8B49-B225-F5A44341B8F5}">
      <dgm:prSet/>
      <dgm:spPr/>
      <dgm:t>
        <a:bodyPr/>
        <a:lstStyle/>
        <a:p>
          <a:endParaRPr lang="en-US"/>
        </a:p>
      </dgm:t>
    </dgm:pt>
    <dgm:pt modelId="{2F7BDBDA-27F2-3540-8AD7-0A8500154909}" type="sibTrans" cxnId="{F96F6F1C-CE28-8B49-B225-F5A44341B8F5}">
      <dgm:prSet/>
      <dgm:spPr/>
      <dgm:t>
        <a:bodyPr/>
        <a:lstStyle/>
        <a:p>
          <a:endParaRPr lang="en-US"/>
        </a:p>
      </dgm:t>
    </dgm:pt>
    <dgm:pt modelId="{256E344C-752D-9A46-B80C-9D32DD8C4B3E}">
      <dgm:prSet phldrT="[Text]"/>
      <dgm:spPr/>
      <dgm:t>
        <a:bodyPr/>
        <a:lstStyle/>
        <a:p>
          <a:r>
            <a:rPr lang="en-US" dirty="0"/>
            <a:t>Perception</a:t>
          </a:r>
        </a:p>
      </dgm:t>
    </dgm:pt>
    <dgm:pt modelId="{8804C420-894E-F943-82AB-CF0401603F7C}" type="parTrans" cxnId="{384FB5A5-DB70-F640-B448-18709487C72E}">
      <dgm:prSet/>
      <dgm:spPr/>
      <dgm:t>
        <a:bodyPr/>
        <a:lstStyle/>
        <a:p>
          <a:endParaRPr lang="en-US"/>
        </a:p>
      </dgm:t>
    </dgm:pt>
    <dgm:pt modelId="{C75416C3-C35D-3844-B48B-EA9061C5C822}" type="sibTrans" cxnId="{384FB5A5-DB70-F640-B448-18709487C72E}">
      <dgm:prSet/>
      <dgm:spPr/>
      <dgm:t>
        <a:bodyPr/>
        <a:lstStyle/>
        <a:p>
          <a:endParaRPr lang="en-US"/>
        </a:p>
      </dgm:t>
    </dgm:pt>
    <dgm:pt modelId="{483520B7-E0C1-1741-A102-1A6A5D405022}" type="pres">
      <dgm:prSet presAssocID="{4E6D857D-ADCE-5E48-884D-9B79B1CE64DF}" presName="cycle" presStyleCnt="0">
        <dgm:presLayoutVars>
          <dgm:chMax val="1"/>
          <dgm:dir/>
          <dgm:animLvl val="ctr"/>
          <dgm:resizeHandles val="exact"/>
        </dgm:presLayoutVars>
      </dgm:prSet>
      <dgm:spPr/>
    </dgm:pt>
    <dgm:pt modelId="{6453464D-A00A-9D40-8A82-6691788A13C7}" type="pres">
      <dgm:prSet presAssocID="{CB314017-100B-9546-8DDD-5157A20D3FE8}" presName="centerShape" presStyleLbl="node0" presStyleIdx="0" presStyleCnt="1"/>
      <dgm:spPr/>
    </dgm:pt>
    <dgm:pt modelId="{F08ED881-BD0A-3644-8B86-10BDBDE13242}" type="pres">
      <dgm:prSet presAssocID="{C61AC0B3-6121-3549-9A18-1137DC72E9C1}" presName="parTrans" presStyleLbl="bgSibTrans2D1" presStyleIdx="0" presStyleCnt="2"/>
      <dgm:spPr/>
    </dgm:pt>
    <dgm:pt modelId="{A33A0086-216F-C64D-B4F1-1FB16F033262}" type="pres">
      <dgm:prSet presAssocID="{174A4092-CF2E-0243-8896-16B2FC2A09AC}" presName="node" presStyleLbl="node1" presStyleIdx="0" presStyleCnt="2">
        <dgm:presLayoutVars>
          <dgm:bulletEnabled val="1"/>
        </dgm:presLayoutVars>
      </dgm:prSet>
      <dgm:spPr/>
    </dgm:pt>
    <dgm:pt modelId="{824DE0EA-1AA2-934C-A85A-56A55E6C7AB8}" type="pres">
      <dgm:prSet presAssocID="{8804C420-894E-F943-82AB-CF0401603F7C}" presName="parTrans" presStyleLbl="bgSibTrans2D1" presStyleIdx="1" presStyleCnt="2"/>
      <dgm:spPr/>
    </dgm:pt>
    <dgm:pt modelId="{2CD73C24-194D-9C4C-A459-D9381FEF33D3}" type="pres">
      <dgm:prSet presAssocID="{256E344C-752D-9A46-B80C-9D32DD8C4B3E}" presName="node" presStyleLbl="node1" presStyleIdx="1" presStyleCnt="2">
        <dgm:presLayoutVars>
          <dgm:bulletEnabled val="1"/>
        </dgm:presLayoutVars>
      </dgm:prSet>
      <dgm:spPr/>
    </dgm:pt>
  </dgm:ptLst>
  <dgm:cxnLst>
    <dgm:cxn modelId="{C0C30B01-2B76-9F49-9657-F122E809A69F}" srcId="{4E6D857D-ADCE-5E48-884D-9B79B1CE64DF}" destId="{CB314017-100B-9546-8DDD-5157A20D3FE8}" srcOrd="0" destOrd="0" parTransId="{3FF0F67D-DC95-6947-AFBB-12E35BD38508}" sibTransId="{182F562C-B503-6240-AA95-5EBD8AAFD676}"/>
    <dgm:cxn modelId="{F96F6F1C-CE28-8B49-B225-F5A44341B8F5}" srcId="{CB314017-100B-9546-8DDD-5157A20D3FE8}" destId="{174A4092-CF2E-0243-8896-16B2FC2A09AC}" srcOrd="0" destOrd="0" parTransId="{C61AC0B3-6121-3549-9A18-1137DC72E9C1}" sibTransId="{2F7BDBDA-27F2-3540-8AD7-0A8500154909}"/>
    <dgm:cxn modelId="{68164245-E604-3C48-B465-124177610D36}" type="presOf" srcId="{256E344C-752D-9A46-B80C-9D32DD8C4B3E}" destId="{2CD73C24-194D-9C4C-A459-D9381FEF33D3}" srcOrd="0" destOrd="0" presId="urn:microsoft.com/office/officeart/2005/8/layout/radial4"/>
    <dgm:cxn modelId="{864EE657-7603-B949-8536-9750E927715B}" type="presOf" srcId="{8804C420-894E-F943-82AB-CF0401603F7C}" destId="{824DE0EA-1AA2-934C-A85A-56A55E6C7AB8}" srcOrd="0" destOrd="0" presId="urn:microsoft.com/office/officeart/2005/8/layout/radial4"/>
    <dgm:cxn modelId="{A8AC4689-8C59-4949-B598-77765FE67C23}" type="presOf" srcId="{C61AC0B3-6121-3549-9A18-1137DC72E9C1}" destId="{F08ED881-BD0A-3644-8B86-10BDBDE13242}" srcOrd="0" destOrd="0" presId="urn:microsoft.com/office/officeart/2005/8/layout/radial4"/>
    <dgm:cxn modelId="{7E266B89-0AC4-B64B-A501-B569E54E6AEB}" type="presOf" srcId="{4E6D857D-ADCE-5E48-884D-9B79B1CE64DF}" destId="{483520B7-E0C1-1741-A102-1A6A5D405022}" srcOrd="0" destOrd="0" presId="urn:microsoft.com/office/officeart/2005/8/layout/radial4"/>
    <dgm:cxn modelId="{384FB5A5-DB70-F640-B448-18709487C72E}" srcId="{CB314017-100B-9546-8DDD-5157A20D3FE8}" destId="{256E344C-752D-9A46-B80C-9D32DD8C4B3E}" srcOrd="1" destOrd="0" parTransId="{8804C420-894E-F943-82AB-CF0401603F7C}" sibTransId="{C75416C3-C35D-3844-B48B-EA9061C5C822}"/>
    <dgm:cxn modelId="{38CA78E1-93FB-0C40-9BA2-54E11CED5B58}" type="presOf" srcId="{174A4092-CF2E-0243-8896-16B2FC2A09AC}" destId="{A33A0086-216F-C64D-B4F1-1FB16F033262}" srcOrd="0" destOrd="0" presId="urn:microsoft.com/office/officeart/2005/8/layout/radial4"/>
    <dgm:cxn modelId="{37570FF7-0B1D-7E40-B25C-1AAC6391A1CD}" type="presOf" srcId="{CB314017-100B-9546-8DDD-5157A20D3FE8}" destId="{6453464D-A00A-9D40-8A82-6691788A13C7}" srcOrd="0" destOrd="0" presId="urn:microsoft.com/office/officeart/2005/8/layout/radial4"/>
    <dgm:cxn modelId="{82534882-2467-A24F-B307-21AEE4BB333F}" type="presParOf" srcId="{483520B7-E0C1-1741-A102-1A6A5D405022}" destId="{6453464D-A00A-9D40-8A82-6691788A13C7}" srcOrd="0" destOrd="0" presId="urn:microsoft.com/office/officeart/2005/8/layout/radial4"/>
    <dgm:cxn modelId="{B17D3312-0A20-3A4C-A767-A2FC0C767FB9}" type="presParOf" srcId="{483520B7-E0C1-1741-A102-1A6A5D405022}" destId="{F08ED881-BD0A-3644-8B86-10BDBDE13242}" srcOrd="1" destOrd="0" presId="urn:microsoft.com/office/officeart/2005/8/layout/radial4"/>
    <dgm:cxn modelId="{B6588A46-0B82-024B-91B6-C7465D98E3B1}" type="presParOf" srcId="{483520B7-E0C1-1741-A102-1A6A5D405022}" destId="{A33A0086-216F-C64D-B4F1-1FB16F033262}" srcOrd="2" destOrd="0" presId="urn:microsoft.com/office/officeart/2005/8/layout/radial4"/>
    <dgm:cxn modelId="{4B1EBE66-C4A0-264E-8C1C-BFA04615F115}" type="presParOf" srcId="{483520B7-E0C1-1741-A102-1A6A5D405022}" destId="{824DE0EA-1AA2-934C-A85A-56A55E6C7AB8}" srcOrd="3" destOrd="0" presId="urn:microsoft.com/office/officeart/2005/8/layout/radial4"/>
    <dgm:cxn modelId="{5265CBFC-AFF0-5842-A312-90D4BA662C19}" type="presParOf" srcId="{483520B7-E0C1-1741-A102-1A6A5D405022}" destId="{2CD73C24-194D-9C4C-A459-D9381FEF33D3}"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6D857D-ADCE-5E48-884D-9B79B1CE64DF}" type="doc">
      <dgm:prSet loTypeId="urn:microsoft.com/office/officeart/2005/8/layout/radial4" loCatId="relationship" qsTypeId="urn:microsoft.com/office/officeart/2005/8/quickstyle/simple4#4" qsCatId="simple" csTypeId="urn:microsoft.com/office/officeart/2005/8/colors/accent1_2#4" csCatId="accent1" phldr="1"/>
      <dgm:spPr/>
      <dgm:t>
        <a:bodyPr/>
        <a:lstStyle/>
        <a:p>
          <a:endParaRPr lang="en-US"/>
        </a:p>
      </dgm:t>
    </dgm:pt>
    <dgm:pt modelId="{CB314017-100B-9546-8DDD-5157A20D3FE8}">
      <dgm:prSet phldrT="[Text]"/>
      <dgm:spPr/>
      <dgm:t>
        <a:bodyPr/>
        <a:lstStyle/>
        <a:p>
          <a:r>
            <a:rPr lang="en-US" dirty="0"/>
            <a:t>Safe Performance</a:t>
          </a:r>
        </a:p>
      </dgm:t>
    </dgm:pt>
    <dgm:pt modelId="{3FF0F67D-DC95-6947-AFBB-12E35BD38508}" type="parTrans" cxnId="{C0C30B01-2B76-9F49-9657-F122E809A69F}">
      <dgm:prSet/>
      <dgm:spPr/>
      <dgm:t>
        <a:bodyPr/>
        <a:lstStyle/>
        <a:p>
          <a:endParaRPr lang="en-US"/>
        </a:p>
      </dgm:t>
    </dgm:pt>
    <dgm:pt modelId="{182F562C-B503-6240-AA95-5EBD8AAFD676}" type="sibTrans" cxnId="{C0C30B01-2B76-9F49-9657-F122E809A69F}">
      <dgm:prSet/>
      <dgm:spPr/>
      <dgm:t>
        <a:bodyPr/>
        <a:lstStyle/>
        <a:p>
          <a:endParaRPr lang="en-US"/>
        </a:p>
      </dgm:t>
    </dgm:pt>
    <dgm:pt modelId="{174A4092-CF2E-0243-8896-16B2FC2A09AC}">
      <dgm:prSet phldrT="[Text]"/>
      <dgm:spPr/>
      <dgm:t>
        <a:bodyPr/>
        <a:lstStyle/>
        <a:p>
          <a:r>
            <a:rPr lang="en-US" dirty="0"/>
            <a:t>Attention</a:t>
          </a:r>
        </a:p>
      </dgm:t>
    </dgm:pt>
    <dgm:pt modelId="{C61AC0B3-6121-3549-9A18-1137DC72E9C1}" type="parTrans" cxnId="{F96F6F1C-CE28-8B49-B225-F5A44341B8F5}">
      <dgm:prSet/>
      <dgm:spPr/>
      <dgm:t>
        <a:bodyPr/>
        <a:lstStyle/>
        <a:p>
          <a:endParaRPr lang="en-US"/>
        </a:p>
      </dgm:t>
    </dgm:pt>
    <dgm:pt modelId="{2F7BDBDA-27F2-3540-8AD7-0A8500154909}" type="sibTrans" cxnId="{F96F6F1C-CE28-8B49-B225-F5A44341B8F5}">
      <dgm:prSet/>
      <dgm:spPr/>
      <dgm:t>
        <a:bodyPr/>
        <a:lstStyle/>
        <a:p>
          <a:endParaRPr lang="en-US"/>
        </a:p>
      </dgm:t>
    </dgm:pt>
    <dgm:pt modelId="{256E344C-752D-9A46-B80C-9D32DD8C4B3E}">
      <dgm:prSet phldrT="[Text]"/>
      <dgm:spPr/>
      <dgm:t>
        <a:bodyPr/>
        <a:lstStyle/>
        <a:p>
          <a:r>
            <a:rPr lang="en-US" dirty="0"/>
            <a:t>Perception</a:t>
          </a:r>
        </a:p>
      </dgm:t>
    </dgm:pt>
    <dgm:pt modelId="{8804C420-894E-F943-82AB-CF0401603F7C}" type="parTrans" cxnId="{384FB5A5-DB70-F640-B448-18709487C72E}">
      <dgm:prSet/>
      <dgm:spPr/>
      <dgm:t>
        <a:bodyPr/>
        <a:lstStyle/>
        <a:p>
          <a:endParaRPr lang="en-US"/>
        </a:p>
      </dgm:t>
    </dgm:pt>
    <dgm:pt modelId="{C75416C3-C35D-3844-B48B-EA9061C5C822}" type="sibTrans" cxnId="{384FB5A5-DB70-F640-B448-18709487C72E}">
      <dgm:prSet/>
      <dgm:spPr/>
      <dgm:t>
        <a:bodyPr/>
        <a:lstStyle/>
        <a:p>
          <a:endParaRPr lang="en-US"/>
        </a:p>
      </dgm:t>
    </dgm:pt>
    <dgm:pt modelId="{483520B7-E0C1-1741-A102-1A6A5D405022}" type="pres">
      <dgm:prSet presAssocID="{4E6D857D-ADCE-5E48-884D-9B79B1CE64DF}" presName="cycle" presStyleCnt="0">
        <dgm:presLayoutVars>
          <dgm:chMax val="1"/>
          <dgm:dir/>
          <dgm:animLvl val="ctr"/>
          <dgm:resizeHandles val="exact"/>
        </dgm:presLayoutVars>
      </dgm:prSet>
      <dgm:spPr/>
    </dgm:pt>
    <dgm:pt modelId="{6453464D-A00A-9D40-8A82-6691788A13C7}" type="pres">
      <dgm:prSet presAssocID="{CB314017-100B-9546-8DDD-5157A20D3FE8}" presName="centerShape" presStyleLbl="node0" presStyleIdx="0" presStyleCnt="1"/>
      <dgm:spPr/>
    </dgm:pt>
    <dgm:pt modelId="{F08ED881-BD0A-3644-8B86-10BDBDE13242}" type="pres">
      <dgm:prSet presAssocID="{C61AC0B3-6121-3549-9A18-1137DC72E9C1}" presName="parTrans" presStyleLbl="bgSibTrans2D1" presStyleIdx="0" presStyleCnt="2"/>
      <dgm:spPr/>
    </dgm:pt>
    <dgm:pt modelId="{A33A0086-216F-C64D-B4F1-1FB16F033262}" type="pres">
      <dgm:prSet presAssocID="{174A4092-CF2E-0243-8896-16B2FC2A09AC}" presName="node" presStyleLbl="node1" presStyleIdx="0" presStyleCnt="2">
        <dgm:presLayoutVars>
          <dgm:bulletEnabled val="1"/>
        </dgm:presLayoutVars>
      </dgm:prSet>
      <dgm:spPr/>
    </dgm:pt>
    <dgm:pt modelId="{824DE0EA-1AA2-934C-A85A-56A55E6C7AB8}" type="pres">
      <dgm:prSet presAssocID="{8804C420-894E-F943-82AB-CF0401603F7C}" presName="parTrans" presStyleLbl="bgSibTrans2D1" presStyleIdx="1" presStyleCnt="2"/>
      <dgm:spPr/>
    </dgm:pt>
    <dgm:pt modelId="{2CD73C24-194D-9C4C-A459-D9381FEF33D3}" type="pres">
      <dgm:prSet presAssocID="{256E344C-752D-9A46-B80C-9D32DD8C4B3E}" presName="node" presStyleLbl="node1" presStyleIdx="1" presStyleCnt="2">
        <dgm:presLayoutVars>
          <dgm:bulletEnabled val="1"/>
        </dgm:presLayoutVars>
      </dgm:prSet>
      <dgm:spPr/>
    </dgm:pt>
  </dgm:ptLst>
  <dgm:cxnLst>
    <dgm:cxn modelId="{C0C30B01-2B76-9F49-9657-F122E809A69F}" srcId="{4E6D857D-ADCE-5E48-884D-9B79B1CE64DF}" destId="{CB314017-100B-9546-8DDD-5157A20D3FE8}" srcOrd="0" destOrd="0" parTransId="{3FF0F67D-DC95-6947-AFBB-12E35BD38508}" sibTransId="{182F562C-B503-6240-AA95-5EBD8AAFD676}"/>
    <dgm:cxn modelId="{F96F6F1C-CE28-8B49-B225-F5A44341B8F5}" srcId="{CB314017-100B-9546-8DDD-5157A20D3FE8}" destId="{174A4092-CF2E-0243-8896-16B2FC2A09AC}" srcOrd="0" destOrd="0" parTransId="{C61AC0B3-6121-3549-9A18-1137DC72E9C1}" sibTransId="{2F7BDBDA-27F2-3540-8AD7-0A8500154909}"/>
    <dgm:cxn modelId="{4829E023-3775-F842-A820-DF99B84D9866}" type="presOf" srcId="{8804C420-894E-F943-82AB-CF0401603F7C}" destId="{824DE0EA-1AA2-934C-A85A-56A55E6C7AB8}" srcOrd="0" destOrd="0" presId="urn:microsoft.com/office/officeart/2005/8/layout/radial4"/>
    <dgm:cxn modelId="{85656424-2B41-C646-9936-C24DACBBAF3D}" type="presOf" srcId="{174A4092-CF2E-0243-8896-16B2FC2A09AC}" destId="{A33A0086-216F-C64D-B4F1-1FB16F033262}" srcOrd="0" destOrd="0" presId="urn:microsoft.com/office/officeart/2005/8/layout/radial4"/>
    <dgm:cxn modelId="{4BBD9F78-E3F3-6B4C-9EF4-8F532BA202AF}" type="presOf" srcId="{4E6D857D-ADCE-5E48-884D-9B79B1CE64DF}" destId="{483520B7-E0C1-1741-A102-1A6A5D405022}" srcOrd="0" destOrd="0" presId="urn:microsoft.com/office/officeart/2005/8/layout/radial4"/>
    <dgm:cxn modelId="{AD59D684-F3BC-6D4E-9DA1-709092CB0D57}" type="presOf" srcId="{C61AC0B3-6121-3549-9A18-1137DC72E9C1}" destId="{F08ED881-BD0A-3644-8B86-10BDBDE13242}" srcOrd="0" destOrd="0" presId="urn:microsoft.com/office/officeart/2005/8/layout/radial4"/>
    <dgm:cxn modelId="{85D5119A-33EE-BA4E-8625-1A3F8A39942A}" type="presOf" srcId="{256E344C-752D-9A46-B80C-9D32DD8C4B3E}" destId="{2CD73C24-194D-9C4C-A459-D9381FEF33D3}" srcOrd="0" destOrd="0" presId="urn:microsoft.com/office/officeart/2005/8/layout/radial4"/>
    <dgm:cxn modelId="{384FB5A5-DB70-F640-B448-18709487C72E}" srcId="{CB314017-100B-9546-8DDD-5157A20D3FE8}" destId="{256E344C-752D-9A46-B80C-9D32DD8C4B3E}" srcOrd="1" destOrd="0" parTransId="{8804C420-894E-F943-82AB-CF0401603F7C}" sibTransId="{C75416C3-C35D-3844-B48B-EA9061C5C822}"/>
    <dgm:cxn modelId="{B57706E8-2F92-6446-9C11-57F0C2347752}" type="presOf" srcId="{CB314017-100B-9546-8DDD-5157A20D3FE8}" destId="{6453464D-A00A-9D40-8A82-6691788A13C7}" srcOrd="0" destOrd="0" presId="urn:microsoft.com/office/officeart/2005/8/layout/radial4"/>
    <dgm:cxn modelId="{44446BA7-5FD6-A140-A95F-9AEA8C8731B8}" type="presParOf" srcId="{483520B7-E0C1-1741-A102-1A6A5D405022}" destId="{6453464D-A00A-9D40-8A82-6691788A13C7}" srcOrd="0" destOrd="0" presId="urn:microsoft.com/office/officeart/2005/8/layout/radial4"/>
    <dgm:cxn modelId="{D473A2CF-CFE1-434E-A6AD-6FDCB184D018}" type="presParOf" srcId="{483520B7-E0C1-1741-A102-1A6A5D405022}" destId="{F08ED881-BD0A-3644-8B86-10BDBDE13242}" srcOrd="1" destOrd="0" presId="urn:microsoft.com/office/officeart/2005/8/layout/radial4"/>
    <dgm:cxn modelId="{0FB2F9D7-9B24-FC4E-AB61-00E46CFE37EC}" type="presParOf" srcId="{483520B7-E0C1-1741-A102-1A6A5D405022}" destId="{A33A0086-216F-C64D-B4F1-1FB16F033262}" srcOrd="2" destOrd="0" presId="urn:microsoft.com/office/officeart/2005/8/layout/radial4"/>
    <dgm:cxn modelId="{C5A0B8A2-06A3-2F41-B6B4-413FA0570E69}" type="presParOf" srcId="{483520B7-E0C1-1741-A102-1A6A5D405022}" destId="{824DE0EA-1AA2-934C-A85A-56A55E6C7AB8}" srcOrd="3" destOrd="0" presId="urn:microsoft.com/office/officeart/2005/8/layout/radial4"/>
    <dgm:cxn modelId="{D49E7214-0DDF-0B40-8AC9-52943CDBDAF6}" type="presParOf" srcId="{483520B7-E0C1-1741-A102-1A6A5D405022}" destId="{2CD73C24-194D-9C4C-A459-D9381FEF33D3}"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3464D-A00A-9D40-8A82-6691788A13C7}">
      <dsp:nvSpPr>
        <dsp:cNvPr id="0" name=""/>
        <dsp:cNvSpPr/>
      </dsp:nvSpPr>
      <dsp:spPr>
        <a:xfrm>
          <a:off x="2085974" y="1700046"/>
          <a:ext cx="1924050" cy="1924050"/>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Safe Performance</a:t>
          </a:r>
        </a:p>
      </dsp:txBody>
      <dsp:txXfrm>
        <a:off x="2367745" y="1981817"/>
        <a:ext cx="1360508" cy="1360508"/>
      </dsp:txXfrm>
    </dsp:sp>
    <dsp:sp modelId="{F08ED881-BD0A-3644-8B86-10BDBDE13242}">
      <dsp:nvSpPr>
        <dsp:cNvPr id="0" name=""/>
        <dsp:cNvSpPr/>
      </dsp:nvSpPr>
      <dsp:spPr>
        <a:xfrm rot="12900000">
          <a:off x="778662" y="1340653"/>
          <a:ext cx="1547443" cy="548354"/>
        </a:xfrm>
        <a:prstGeom prst="lef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A33A0086-216F-C64D-B4F1-1FB16F033262}">
      <dsp:nvSpPr>
        <dsp:cNvPr id="0" name=""/>
        <dsp:cNvSpPr/>
      </dsp:nvSpPr>
      <dsp:spPr>
        <a:xfrm>
          <a:off x="4664" y="439903"/>
          <a:ext cx="1827847" cy="146227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t>Attention</a:t>
          </a:r>
        </a:p>
      </dsp:txBody>
      <dsp:txXfrm>
        <a:off x="47493" y="482732"/>
        <a:ext cx="1742189" cy="1376620"/>
      </dsp:txXfrm>
    </dsp:sp>
    <dsp:sp modelId="{824DE0EA-1AA2-934C-A85A-56A55E6C7AB8}">
      <dsp:nvSpPr>
        <dsp:cNvPr id="0" name=""/>
        <dsp:cNvSpPr/>
      </dsp:nvSpPr>
      <dsp:spPr>
        <a:xfrm rot="19500000">
          <a:off x="3769893" y="1340653"/>
          <a:ext cx="1547443" cy="548354"/>
        </a:xfrm>
        <a:prstGeom prst="lef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CD73C24-194D-9C4C-A459-D9381FEF33D3}">
      <dsp:nvSpPr>
        <dsp:cNvPr id="0" name=""/>
        <dsp:cNvSpPr/>
      </dsp:nvSpPr>
      <dsp:spPr>
        <a:xfrm>
          <a:off x="4263487" y="439903"/>
          <a:ext cx="1827847" cy="146227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t>Perception</a:t>
          </a:r>
        </a:p>
      </dsp:txBody>
      <dsp:txXfrm>
        <a:off x="4306316" y="482732"/>
        <a:ext cx="1742189" cy="13766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9E5BB2-93D5-6245-B4D5-2C5E64CC1231}">
      <dsp:nvSpPr>
        <dsp:cNvPr id="0" name=""/>
        <dsp:cNvSpPr/>
      </dsp:nvSpPr>
      <dsp:spPr>
        <a:xfrm>
          <a:off x="457199" y="0"/>
          <a:ext cx="5181600" cy="4064000"/>
        </a:xfrm>
        <a:prstGeom prst="rightArrow">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FF2B7DC3-FDAD-5242-892A-B02952684404}">
      <dsp:nvSpPr>
        <dsp:cNvPr id="0" name=""/>
        <dsp:cNvSpPr/>
      </dsp:nvSpPr>
      <dsp:spPr>
        <a:xfrm>
          <a:off x="6548" y="1219199"/>
          <a:ext cx="1962150" cy="1625600"/>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Momentary Absence</a:t>
          </a:r>
        </a:p>
      </dsp:txBody>
      <dsp:txXfrm>
        <a:off x="85903" y="1298554"/>
        <a:ext cx="1803440" cy="1466890"/>
      </dsp:txXfrm>
    </dsp:sp>
    <dsp:sp modelId="{D5D0CA89-CC8E-6D40-B8EE-0D2EFD61C129}">
      <dsp:nvSpPr>
        <dsp:cNvPr id="0" name=""/>
        <dsp:cNvSpPr/>
      </dsp:nvSpPr>
      <dsp:spPr>
        <a:xfrm>
          <a:off x="2066925" y="1219199"/>
          <a:ext cx="1962150" cy="1625600"/>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Disengage Detail</a:t>
          </a:r>
        </a:p>
      </dsp:txBody>
      <dsp:txXfrm>
        <a:off x="2146280" y="1298554"/>
        <a:ext cx="1803440" cy="1466890"/>
      </dsp:txXfrm>
    </dsp:sp>
    <dsp:sp modelId="{563DB9F8-FE5D-4541-B867-BB7BF6E92FDF}">
      <dsp:nvSpPr>
        <dsp:cNvPr id="0" name=""/>
        <dsp:cNvSpPr/>
      </dsp:nvSpPr>
      <dsp:spPr>
        <a:xfrm>
          <a:off x="4127301" y="1219199"/>
          <a:ext cx="1962150" cy="1625600"/>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Disengage Global Task</a:t>
          </a:r>
        </a:p>
      </dsp:txBody>
      <dsp:txXfrm>
        <a:off x="4206656" y="1298554"/>
        <a:ext cx="1803440" cy="14668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3464D-A00A-9D40-8A82-6691788A13C7}">
      <dsp:nvSpPr>
        <dsp:cNvPr id="0" name=""/>
        <dsp:cNvSpPr/>
      </dsp:nvSpPr>
      <dsp:spPr>
        <a:xfrm>
          <a:off x="2085974" y="1700046"/>
          <a:ext cx="1924050" cy="1924050"/>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Safe Performance</a:t>
          </a:r>
        </a:p>
      </dsp:txBody>
      <dsp:txXfrm>
        <a:off x="2367745" y="1981817"/>
        <a:ext cx="1360508" cy="1360508"/>
      </dsp:txXfrm>
    </dsp:sp>
    <dsp:sp modelId="{F08ED881-BD0A-3644-8B86-10BDBDE13242}">
      <dsp:nvSpPr>
        <dsp:cNvPr id="0" name=""/>
        <dsp:cNvSpPr/>
      </dsp:nvSpPr>
      <dsp:spPr>
        <a:xfrm rot="12900000">
          <a:off x="778662" y="1340653"/>
          <a:ext cx="1547443" cy="548354"/>
        </a:xfrm>
        <a:prstGeom prst="lef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A33A0086-216F-C64D-B4F1-1FB16F033262}">
      <dsp:nvSpPr>
        <dsp:cNvPr id="0" name=""/>
        <dsp:cNvSpPr/>
      </dsp:nvSpPr>
      <dsp:spPr>
        <a:xfrm>
          <a:off x="4664" y="439903"/>
          <a:ext cx="1827847" cy="146227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t>Attention</a:t>
          </a:r>
        </a:p>
      </dsp:txBody>
      <dsp:txXfrm>
        <a:off x="47493" y="482732"/>
        <a:ext cx="1742189" cy="1376620"/>
      </dsp:txXfrm>
    </dsp:sp>
    <dsp:sp modelId="{824DE0EA-1AA2-934C-A85A-56A55E6C7AB8}">
      <dsp:nvSpPr>
        <dsp:cNvPr id="0" name=""/>
        <dsp:cNvSpPr/>
      </dsp:nvSpPr>
      <dsp:spPr>
        <a:xfrm rot="19500000">
          <a:off x="3769893" y="1340653"/>
          <a:ext cx="1547443" cy="548354"/>
        </a:xfrm>
        <a:prstGeom prst="lef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CD73C24-194D-9C4C-A459-D9381FEF33D3}">
      <dsp:nvSpPr>
        <dsp:cNvPr id="0" name=""/>
        <dsp:cNvSpPr/>
      </dsp:nvSpPr>
      <dsp:spPr>
        <a:xfrm>
          <a:off x="4263487" y="439903"/>
          <a:ext cx="1827847" cy="146227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t>Perception</a:t>
          </a:r>
        </a:p>
      </dsp:txBody>
      <dsp:txXfrm>
        <a:off x="4306316" y="482732"/>
        <a:ext cx="1742189" cy="13766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3464D-A00A-9D40-8A82-6691788A13C7}">
      <dsp:nvSpPr>
        <dsp:cNvPr id="0" name=""/>
        <dsp:cNvSpPr/>
      </dsp:nvSpPr>
      <dsp:spPr>
        <a:xfrm>
          <a:off x="2085974" y="1700046"/>
          <a:ext cx="1924050" cy="1924050"/>
        </a:xfrm>
        <a:prstGeom prst="ellipse">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Safe Performance</a:t>
          </a:r>
        </a:p>
      </dsp:txBody>
      <dsp:txXfrm>
        <a:off x="2367745" y="1981817"/>
        <a:ext cx="1360508" cy="1360508"/>
      </dsp:txXfrm>
    </dsp:sp>
    <dsp:sp modelId="{F08ED881-BD0A-3644-8B86-10BDBDE13242}">
      <dsp:nvSpPr>
        <dsp:cNvPr id="0" name=""/>
        <dsp:cNvSpPr/>
      </dsp:nvSpPr>
      <dsp:spPr>
        <a:xfrm rot="12900000">
          <a:off x="778662" y="1340653"/>
          <a:ext cx="1547443" cy="548354"/>
        </a:xfrm>
        <a:prstGeom prst="lef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A33A0086-216F-C64D-B4F1-1FB16F033262}">
      <dsp:nvSpPr>
        <dsp:cNvPr id="0" name=""/>
        <dsp:cNvSpPr/>
      </dsp:nvSpPr>
      <dsp:spPr>
        <a:xfrm>
          <a:off x="4664" y="439903"/>
          <a:ext cx="1827847" cy="146227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t>Attention</a:t>
          </a:r>
        </a:p>
      </dsp:txBody>
      <dsp:txXfrm>
        <a:off x="47493" y="482732"/>
        <a:ext cx="1742189" cy="1376620"/>
      </dsp:txXfrm>
    </dsp:sp>
    <dsp:sp modelId="{824DE0EA-1AA2-934C-A85A-56A55E6C7AB8}">
      <dsp:nvSpPr>
        <dsp:cNvPr id="0" name=""/>
        <dsp:cNvSpPr/>
      </dsp:nvSpPr>
      <dsp:spPr>
        <a:xfrm rot="19500000">
          <a:off x="3769893" y="1340653"/>
          <a:ext cx="1547443" cy="548354"/>
        </a:xfrm>
        <a:prstGeom prst="lef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CD73C24-194D-9C4C-A459-D9381FEF33D3}">
      <dsp:nvSpPr>
        <dsp:cNvPr id="0" name=""/>
        <dsp:cNvSpPr/>
      </dsp:nvSpPr>
      <dsp:spPr>
        <a:xfrm>
          <a:off x="4263487" y="439903"/>
          <a:ext cx="1827847" cy="1462278"/>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a:lnSpc>
              <a:spcPct val="90000"/>
            </a:lnSpc>
            <a:spcBef>
              <a:spcPct val="0"/>
            </a:spcBef>
            <a:spcAft>
              <a:spcPct val="35000"/>
            </a:spcAft>
            <a:buNone/>
          </a:pPr>
          <a:r>
            <a:rPr lang="en-US" sz="2900" kern="1200" dirty="0"/>
            <a:t>Perception</a:t>
          </a:r>
        </a:p>
      </dsp:txBody>
      <dsp:txXfrm>
        <a:off x="4306316" y="482732"/>
        <a:ext cx="1742189" cy="137662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2">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3">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2D05EE-1874-40CA-ACBB-AAFE8CEAEC56}" type="datetimeFigureOut">
              <a:t>11/2/2026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B9498-FDEE-4498-AC3A-C83DFCC8A50A}" type="slidenum">
              <a:t>‹#›</a:t>
            </a:fld>
            <a:endParaRPr lang="en-US" dirty="0"/>
          </a:p>
        </p:txBody>
      </p:sp>
    </p:spTree>
    <p:extLst>
      <p:ext uri="{BB962C8B-B14F-4D97-AF65-F5344CB8AC3E}">
        <p14:creationId xmlns:p14="http://schemas.microsoft.com/office/powerpoint/2010/main" val="900776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C32D-63EE-4133-9108-A2BD34E475D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7162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a:extLst>
              <a:ext uri="{FF2B5EF4-FFF2-40B4-BE49-F238E27FC236}">
                <a16:creationId xmlns:a16="http://schemas.microsoft.com/office/drawing/2014/main" id="{7EB2F314-2ADB-1E31-8CBD-C5A641E8DF0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Rectangle 3">
            <a:extLst>
              <a:ext uri="{FF2B5EF4-FFF2-40B4-BE49-F238E27FC236}">
                <a16:creationId xmlns:a16="http://schemas.microsoft.com/office/drawing/2014/main" id="{123FF860-88F3-3C24-5EAE-0A3234E1F35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a:extLst>
              <a:ext uri="{FF2B5EF4-FFF2-40B4-BE49-F238E27FC236}">
                <a16:creationId xmlns:a16="http://schemas.microsoft.com/office/drawing/2014/main" id="{C12CCDE3-129A-DFAB-D34F-DE78F66AB67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Rectangle 3">
            <a:extLst>
              <a:ext uri="{FF2B5EF4-FFF2-40B4-BE49-F238E27FC236}">
                <a16:creationId xmlns:a16="http://schemas.microsoft.com/office/drawing/2014/main" id="{4D1F90A5-26C3-D2C6-22E2-669918712FB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What are rule violations?  They are the “300”</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a:extLst>
              <a:ext uri="{FF2B5EF4-FFF2-40B4-BE49-F238E27FC236}">
                <a16:creationId xmlns:a16="http://schemas.microsoft.com/office/drawing/2014/main" id="{1ABDAFEC-9BA1-FEBE-6995-9F222463D52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8" name="Rectangle 3">
            <a:extLst>
              <a:ext uri="{FF2B5EF4-FFF2-40B4-BE49-F238E27FC236}">
                <a16:creationId xmlns:a16="http://schemas.microsoft.com/office/drawing/2014/main" id="{544BB6B8-9A0D-14B9-63FF-CF4A47B411A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There are two parts to safe performance Perception is the process of attaining awareness or understanding of sensory information. The thins we see and hear and feel.  Attention is the amount of focus we put into a task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a:extLst>
              <a:ext uri="{FF2B5EF4-FFF2-40B4-BE49-F238E27FC236}">
                <a16:creationId xmlns:a16="http://schemas.microsoft.com/office/drawing/2014/main" id="{BFAD519E-4E3C-632B-A9F9-28752D0EDE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6" name="Notes Placeholder 2">
            <a:extLst>
              <a:ext uri="{FF2B5EF4-FFF2-40B4-BE49-F238E27FC236}">
                <a16:creationId xmlns:a16="http://schemas.microsoft.com/office/drawing/2014/main" id="{8E5CAAF0-4D0E-64BF-ED90-6A626D1BAC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endParaRPr lang="en-US" altLang="en-US" sz="800" dirty="0">
              <a:ea typeface="ＭＳ Ｐゴシック" panose="020B0600070205080204" pitchFamily="34" charset="-128"/>
            </a:endParaRPr>
          </a:p>
          <a:p>
            <a:pPr eaLnBrk="1" hangingPunct="1">
              <a:lnSpc>
                <a:spcPct val="80000"/>
              </a:lnSpc>
              <a:spcBef>
                <a:spcPct val="0"/>
              </a:spcBef>
            </a:pPr>
            <a:r>
              <a:rPr lang="en-US" altLang="en-US" sz="1100" dirty="0">
                <a:ea typeface="ＭＳ Ｐゴシック" panose="020B0600070205080204" pitchFamily="34" charset="-128"/>
              </a:rPr>
              <a:t> It  became apparent that the existing research on human attention could be used to help understand the rule violations.</a:t>
            </a:r>
          </a:p>
          <a:p>
            <a:pPr eaLnBrk="1" hangingPunct="1">
              <a:lnSpc>
                <a:spcPct val="80000"/>
              </a:lnSpc>
              <a:spcBef>
                <a:spcPct val="0"/>
              </a:spcBef>
            </a:pPr>
            <a:endParaRPr lang="en-US" altLang="en-US" sz="1100" dirty="0">
              <a:ea typeface="ＭＳ Ｐゴシック" panose="020B0600070205080204" pitchFamily="34" charset="-128"/>
            </a:endParaRPr>
          </a:p>
          <a:p>
            <a:pPr eaLnBrk="1" hangingPunct="1">
              <a:lnSpc>
                <a:spcPct val="80000"/>
              </a:lnSpc>
              <a:spcBef>
                <a:spcPct val="0"/>
              </a:spcBef>
            </a:pPr>
            <a:r>
              <a:rPr lang="en-US" altLang="en-US" sz="1100" dirty="0">
                <a:ea typeface="ＭＳ Ｐゴシック" panose="020B0600070205080204" pitchFamily="34" charset="-128"/>
              </a:rPr>
              <a:t>Broadly speaking, the research suggests that behavior is governed by two separate brain systems.  </a:t>
            </a:r>
          </a:p>
          <a:p>
            <a:pPr eaLnBrk="1" hangingPunct="1">
              <a:lnSpc>
                <a:spcPct val="80000"/>
              </a:lnSpc>
              <a:spcBef>
                <a:spcPct val="0"/>
              </a:spcBef>
            </a:pPr>
            <a:endParaRPr lang="en-US" altLang="en-US" sz="1100" dirty="0">
              <a:ea typeface="ＭＳ Ｐゴシック" panose="020B0600070205080204" pitchFamily="34" charset="-128"/>
            </a:endParaRPr>
          </a:p>
          <a:p>
            <a:pPr eaLnBrk="1" hangingPunct="1">
              <a:lnSpc>
                <a:spcPct val="80000"/>
              </a:lnSpc>
              <a:spcBef>
                <a:spcPct val="0"/>
              </a:spcBef>
            </a:pPr>
            <a:r>
              <a:rPr lang="en-US" altLang="en-US" sz="1100" dirty="0">
                <a:ea typeface="ＭＳ Ｐゴシック" panose="020B0600070205080204" pitchFamily="34" charset="-128"/>
              </a:rPr>
              <a:t>One of these is the Automatic system and it is responsible for habitual and routine behavior that can occur without conscious awareness.  For instance, we have all experienced zoning out and driving as if on autopilot – that’s the automatic system influencing behavior</a:t>
            </a:r>
          </a:p>
          <a:p>
            <a:pPr eaLnBrk="1" hangingPunct="1">
              <a:lnSpc>
                <a:spcPct val="80000"/>
              </a:lnSpc>
              <a:spcBef>
                <a:spcPct val="0"/>
              </a:spcBef>
            </a:pPr>
            <a:endParaRPr lang="en-US" altLang="en-US" sz="1100" dirty="0">
              <a:ea typeface="ＭＳ Ｐゴシック" panose="020B0600070205080204" pitchFamily="34" charset="-128"/>
            </a:endParaRPr>
          </a:p>
          <a:p>
            <a:pPr eaLnBrk="1" hangingPunct="1">
              <a:lnSpc>
                <a:spcPct val="80000"/>
              </a:lnSpc>
              <a:spcBef>
                <a:spcPct val="0"/>
              </a:spcBef>
            </a:pPr>
            <a:r>
              <a:rPr lang="en-US" altLang="en-US" sz="1100" dirty="0">
                <a:ea typeface="ＭＳ Ｐゴシック" panose="020B0600070205080204" pitchFamily="34" charset="-128"/>
              </a:rPr>
              <a:t>The other system is the Controlled system and it is responsible for intentional, and effortful conscious behavior.  Think back to the first time you learned how to drive and how you had to focus on every aspect of driving – that was because all of those tasks that you had to do required the controlled system.</a:t>
            </a:r>
          </a:p>
          <a:p>
            <a:pPr eaLnBrk="1" hangingPunct="1">
              <a:lnSpc>
                <a:spcPct val="80000"/>
              </a:lnSpc>
              <a:spcBef>
                <a:spcPct val="0"/>
              </a:spcBef>
            </a:pPr>
            <a:endParaRPr lang="en-US" altLang="en-US" sz="1100" dirty="0">
              <a:ea typeface="ＭＳ Ｐゴシック" panose="020B0600070205080204" pitchFamily="34" charset="-128"/>
            </a:endParaRPr>
          </a:p>
          <a:p>
            <a:pPr eaLnBrk="1" hangingPunct="1">
              <a:lnSpc>
                <a:spcPct val="80000"/>
              </a:lnSpc>
              <a:spcBef>
                <a:spcPct val="0"/>
              </a:spcBef>
            </a:pPr>
            <a:r>
              <a:rPr lang="en-US" altLang="en-US" sz="1100" dirty="0">
                <a:ea typeface="ＭＳ Ｐゴシック" panose="020B0600070205080204" pitchFamily="34" charset="-128"/>
              </a:rPr>
              <a:t>Now, the evidence suggests that controlled system has a critical limitation.  It can only do so much at one time.  We say it is governed by  limited resources referred to as attentional resources. </a:t>
            </a:r>
          </a:p>
          <a:p>
            <a:pPr eaLnBrk="1" hangingPunct="1">
              <a:lnSpc>
                <a:spcPct val="80000"/>
              </a:lnSpc>
              <a:spcBef>
                <a:spcPct val="0"/>
              </a:spcBef>
            </a:pPr>
            <a:endParaRPr lang="en-US" altLang="en-US" sz="1100" dirty="0">
              <a:ea typeface="ＭＳ Ｐゴシック" panose="020B0600070205080204" pitchFamily="34" charset="-128"/>
            </a:endParaRPr>
          </a:p>
          <a:p>
            <a:pPr eaLnBrk="1" hangingPunct="1">
              <a:lnSpc>
                <a:spcPct val="80000"/>
              </a:lnSpc>
              <a:spcBef>
                <a:spcPct val="0"/>
              </a:spcBef>
            </a:pPr>
            <a:r>
              <a:rPr lang="en-US" altLang="en-US" sz="1100" dirty="0">
                <a:ea typeface="ＭＳ Ｐゴシック" panose="020B0600070205080204" pitchFamily="34" charset="-128"/>
              </a:rPr>
              <a:t>Now imagine you are an operator that just passed a yellow Caution Sign and you are trying to keep it in mind to avoid a rule violation. [maintenance work ahead be prepared to stop]</a:t>
            </a:r>
          </a:p>
          <a:p>
            <a:pPr eaLnBrk="1" hangingPunct="1">
              <a:lnSpc>
                <a:spcPct val="80000"/>
              </a:lnSpc>
              <a:spcBef>
                <a:spcPct val="0"/>
              </a:spcBef>
            </a:pPr>
            <a:r>
              <a:rPr lang="en-US" altLang="en-US" sz="1100" dirty="0">
                <a:ea typeface="ＭＳ Ｐゴシック" panose="020B0600070205080204" pitchFamily="34" charset="-128"/>
              </a:rPr>
              <a:t>To consciously remember  you are on a yellow requires attentional resources.  To say it another way, you have to pay attention to the fact you are on a yellow.  I like the work “pay” because it means it costs something – it costs resources.</a:t>
            </a:r>
          </a:p>
          <a:p>
            <a:pPr eaLnBrk="1" hangingPunct="1">
              <a:lnSpc>
                <a:spcPct val="80000"/>
              </a:lnSpc>
              <a:spcBef>
                <a:spcPct val="0"/>
              </a:spcBef>
            </a:pPr>
            <a:endParaRPr lang="en-US" altLang="en-US" sz="800" dirty="0">
              <a:ea typeface="ＭＳ Ｐゴシック" panose="020B0600070205080204" pitchFamily="34" charset="-128"/>
            </a:endParaRPr>
          </a:p>
          <a:p>
            <a:pPr eaLnBrk="1" hangingPunct="1">
              <a:lnSpc>
                <a:spcPct val="80000"/>
              </a:lnSpc>
              <a:spcBef>
                <a:spcPct val="0"/>
              </a:spcBef>
            </a:pPr>
            <a:endParaRPr lang="en-US" altLang="en-US" sz="800" dirty="0">
              <a:ea typeface="ＭＳ Ｐゴシック" panose="020B0600070205080204" pitchFamily="34" charset="-128"/>
            </a:endParaRPr>
          </a:p>
        </p:txBody>
      </p:sp>
      <p:sp>
        <p:nvSpPr>
          <p:cNvPr id="26627" name="Slide Number Placeholder 3">
            <a:extLst>
              <a:ext uri="{FF2B5EF4-FFF2-40B4-BE49-F238E27FC236}">
                <a16:creationId xmlns:a16="http://schemas.microsoft.com/office/drawing/2014/main" id="{B5EA1E72-7880-CBFF-2819-23D08685BA8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38E25949-CFE4-494C-9640-4D3BA1F89032}"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a:extLst>
              <a:ext uri="{FF2B5EF4-FFF2-40B4-BE49-F238E27FC236}">
                <a16:creationId xmlns:a16="http://schemas.microsoft.com/office/drawing/2014/main" id="{F0A9BD5F-278E-E63A-2445-ED0676B1A4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4" name="Notes Placeholder 2">
            <a:extLst>
              <a:ext uri="{FF2B5EF4-FFF2-40B4-BE49-F238E27FC236}">
                <a16:creationId xmlns:a16="http://schemas.microsoft.com/office/drawing/2014/main" id="{607A1296-15F5-BF0A-1D3E-DFF55D5164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28675" name="Slide Number Placeholder 3">
            <a:extLst>
              <a:ext uri="{FF2B5EF4-FFF2-40B4-BE49-F238E27FC236}">
                <a16:creationId xmlns:a16="http://schemas.microsoft.com/office/drawing/2014/main" id="{B85437F7-4B1B-4DBD-83DE-54C9DDE2657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CC168C94-1C7A-DF48-B4C6-35B11BC8FC05}"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010505CF-4579-2E67-FF04-F1678DE4D50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2" name="Notes Placeholder 2">
            <a:extLst>
              <a:ext uri="{FF2B5EF4-FFF2-40B4-BE49-F238E27FC236}">
                <a16:creationId xmlns:a16="http://schemas.microsoft.com/office/drawing/2014/main" id="{420DD6EB-606B-B472-DC29-1D671DE6A4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30723" name="Slide Number Placeholder 3">
            <a:extLst>
              <a:ext uri="{FF2B5EF4-FFF2-40B4-BE49-F238E27FC236}">
                <a16:creationId xmlns:a16="http://schemas.microsoft.com/office/drawing/2014/main" id="{A5C732E5-E63F-CE45-6A58-309A37C218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03BA9BBB-BD47-CE46-87A2-989C04602A2C}"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id="{5FFAB541-506B-EC7A-8A0B-2B4225BAEE2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0" name="Notes Placeholder 2">
            <a:extLst>
              <a:ext uri="{FF2B5EF4-FFF2-40B4-BE49-F238E27FC236}">
                <a16:creationId xmlns:a16="http://schemas.microsoft.com/office/drawing/2014/main" id="{FFF570C4-DD89-90BA-0DA2-5D5EB2A262F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32771" name="Slide Number Placeholder 3">
            <a:extLst>
              <a:ext uri="{FF2B5EF4-FFF2-40B4-BE49-F238E27FC236}">
                <a16:creationId xmlns:a16="http://schemas.microsoft.com/office/drawing/2014/main" id="{50D96C9C-173D-A739-3BEF-EDFD3E959B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8865262E-9BAD-AF44-BBEE-5835B23DDF81}"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45C05F21-A208-6607-BDDF-784B5722CB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8" name="Notes Placeholder 2">
            <a:extLst>
              <a:ext uri="{FF2B5EF4-FFF2-40B4-BE49-F238E27FC236}">
                <a16:creationId xmlns:a16="http://schemas.microsoft.com/office/drawing/2014/main" id="{2BC23110-4325-A5CC-DE2F-9F15C30FFB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34819" name="Slide Number Placeholder 3">
            <a:extLst>
              <a:ext uri="{FF2B5EF4-FFF2-40B4-BE49-F238E27FC236}">
                <a16:creationId xmlns:a16="http://schemas.microsoft.com/office/drawing/2014/main" id="{A1BFC423-3CFA-F6D5-61B5-4ADFCF6E327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3422E0FE-0CAC-5C47-9430-45F7B4CBFD5A}"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a:extLst>
              <a:ext uri="{FF2B5EF4-FFF2-40B4-BE49-F238E27FC236}">
                <a16:creationId xmlns:a16="http://schemas.microsoft.com/office/drawing/2014/main" id="{6D5E93E8-F043-55AA-CA63-B47D8BEA01D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6" name="Notes Placeholder 2">
            <a:extLst>
              <a:ext uri="{FF2B5EF4-FFF2-40B4-BE49-F238E27FC236}">
                <a16:creationId xmlns:a16="http://schemas.microsoft.com/office/drawing/2014/main" id="{21E0DB3C-EC92-DE54-3EED-8A277F07C0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36867" name="Slide Number Placeholder 3">
            <a:extLst>
              <a:ext uri="{FF2B5EF4-FFF2-40B4-BE49-F238E27FC236}">
                <a16:creationId xmlns:a16="http://schemas.microsoft.com/office/drawing/2014/main" id="{95997CDE-45CD-BD6D-30E3-0E194AA826C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F245F591-B197-644D-97F2-BD50772FD369}"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a:extLst>
              <a:ext uri="{FF2B5EF4-FFF2-40B4-BE49-F238E27FC236}">
                <a16:creationId xmlns:a16="http://schemas.microsoft.com/office/drawing/2014/main" id="{3FEE0775-EE27-4E11-FF8B-0375AD187E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4" name="Notes Placeholder 2">
            <a:extLst>
              <a:ext uri="{FF2B5EF4-FFF2-40B4-BE49-F238E27FC236}">
                <a16:creationId xmlns:a16="http://schemas.microsoft.com/office/drawing/2014/main" id="{708893F8-6EF9-E958-5A15-611D4A6F3E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38915" name="Slide Number Placeholder 3">
            <a:extLst>
              <a:ext uri="{FF2B5EF4-FFF2-40B4-BE49-F238E27FC236}">
                <a16:creationId xmlns:a16="http://schemas.microsoft.com/office/drawing/2014/main" id="{01932511-505C-C7DF-0192-0D35AA3DE3E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24CD93FE-DBE7-434E-99D2-575981B2C11E}"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a:extLst>
              <a:ext uri="{FF2B5EF4-FFF2-40B4-BE49-F238E27FC236}">
                <a16:creationId xmlns:a16="http://schemas.microsoft.com/office/drawing/2014/main" id="{69E0AE5F-FD93-EB4D-C523-8353354794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2" name="Notes Placeholder 2">
            <a:extLst>
              <a:ext uri="{FF2B5EF4-FFF2-40B4-BE49-F238E27FC236}">
                <a16:creationId xmlns:a16="http://schemas.microsoft.com/office/drawing/2014/main" id="{7FE93E96-BB37-645B-6136-BF65443225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40963" name="Slide Number Placeholder 3">
            <a:extLst>
              <a:ext uri="{FF2B5EF4-FFF2-40B4-BE49-F238E27FC236}">
                <a16:creationId xmlns:a16="http://schemas.microsoft.com/office/drawing/2014/main" id="{3CF433C0-573A-BDEB-6CD4-9BE9857E311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902F7AB8-1BEE-BC47-BEB3-10C5D205751E}"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a:extLst>
              <a:ext uri="{FF2B5EF4-FFF2-40B4-BE49-F238E27FC236}">
                <a16:creationId xmlns:a16="http://schemas.microsoft.com/office/drawing/2014/main" id="{D4768B91-C717-5C07-2A4E-A83BB0EF36B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0" name="Notes Placeholder 2">
            <a:extLst>
              <a:ext uri="{FF2B5EF4-FFF2-40B4-BE49-F238E27FC236}">
                <a16:creationId xmlns:a16="http://schemas.microsoft.com/office/drawing/2014/main" id="{854B1FD6-68F9-0657-70E2-FD890FAAB3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 but only up to a point… once too many resources are taken away by internal thoughts about . … and other tasks such as . . . , then there is not enough left for the task at hand and you make an error – you forget you are on a yellow!!!! And now suddenly you are in danger of making a major rule violation.</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And this is not because you were incompetent, it is because you brain has limits and the situation caused you to exceed those limits.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After our initial discussions, we thought this is precisely what could be happening to operators at Metrolink – something may be causing their minds to wander causing them to violate the rules! </a:t>
            </a:r>
          </a:p>
        </p:txBody>
      </p:sp>
      <p:sp>
        <p:nvSpPr>
          <p:cNvPr id="43011" name="Slide Number Placeholder 3">
            <a:extLst>
              <a:ext uri="{FF2B5EF4-FFF2-40B4-BE49-F238E27FC236}">
                <a16:creationId xmlns:a16="http://schemas.microsoft.com/office/drawing/2014/main" id="{3F1AFAB8-D302-68B4-A200-30F50C9F920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751867B1-B342-9D48-B7F9-0F27E28594EC}"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a:extLst>
              <a:ext uri="{FF2B5EF4-FFF2-40B4-BE49-F238E27FC236}">
                <a16:creationId xmlns:a16="http://schemas.microsoft.com/office/drawing/2014/main" id="{09509E66-07E7-7918-07B6-8EBC24B430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8" name="Notes Placeholder 2">
            <a:extLst>
              <a:ext uri="{FF2B5EF4-FFF2-40B4-BE49-F238E27FC236}">
                <a16:creationId xmlns:a16="http://schemas.microsoft.com/office/drawing/2014/main" id="{C1E9036C-0B3A-BCF7-2954-BDE434FCC37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When you are doing one task, everything is well and good.</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But a problem begins to arise when other tasks need the controlled system – they start to steel some of the limited attentional resources away from the task at hand – remembering the yellow.</a:t>
            </a:r>
          </a:p>
          <a:p>
            <a:pPr eaLnBrk="1" hangingPunct="1">
              <a:spcBef>
                <a:spcPct val="0"/>
              </a:spcBef>
            </a:pPr>
            <a:endParaRPr lang="en-US" altLang="en-US" dirty="0">
              <a:ea typeface="ＭＳ Ｐゴシック" panose="020B0600070205080204" pitchFamily="34" charset="-128"/>
            </a:endParaRPr>
          </a:p>
        </p:txBody>
      </p:sp>
      <p:sp>
        <p:nvSpPr>
          <p:cNvPr id="45059" name="Slide Number Placeholder 3">
            <a:extLst>
              <a:ext uri="{FF2B5EF4-FFF2-40B4-BE49-F238E27FC236}">
                <a16:creationId xmlns:a16="http://schemas.microsoft.com/office/drawing/2014/main" id="{108CC64C-13F4-F0F3-6EDB-64445963450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72563744-DF82-974D-8C0B-FC1B49F3A9BB}"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a:extLst>
              <a:ext uri="{FF2B5EF4-FFF2-40B4-BE49-F238E27FC236}">
                <a16:creationId xmlns:a16="http://schemas.microsoft.com/office/drawing/2014/main" id="{5CC1B86A-B4BE-3621-2FC2-39F1E87AB4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6" name="Notes Placeholder 2">
            <a:extLst>
              <a:ext uri="{FF2B5EF4-FFF2-40B4-BE49-F238E27FC236}">
                <a16:creationId xmlns:a16="http://schemas.microsoft.com/office/drawing/2014/main" id="{57FB9B31-8DEF-6D74-0003-12E3338439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47107" name="Slide Number Placeholder 3">
            <a:extLst>
              <a:ext uri="{FF2B5EF4-FFF2-40B4-BE49-F238E27FC236}">
                <a16:creationId xmlns:a16="http://schemas.microsoft.com/office/drawing/2014/main" id="{DBA09BCC-6193-8C7C-A1F9-4C071CEAFFF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FBB01840-51E4-1043-8B92-234AFBC3BB11}"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a:extLst>
              <a:ext uri="{FF2B5EF4-FFF2-40B4-BE49-F238E27FC236}">
                <a16:creationId xmlns:a16="http://schemas.microsoft.com/office/drawing/2014/main" id="{720F6038-2A80-989F-E812-423E0145F55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4" name="Notes Placeholder 2">
            <a:extLst>
              <a:ext uri="{FF2B5EF4-FFF2-40B4-BE49-F238E27FC236}">
                <a16:creationId xmlns:a16="http://schemas.microsoft.com/office/drawing/2014/main" id="{0EB13F4F-9EED-78B1-B0A4-D445F348CC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49155" name="Slide Number Placeholder 3">
            <a:extLst>
              <a:ext uri="{FF2B5EF4-FFF2-40B4-BE49-F238E27FC236}">
                <a16:creationId xmlns:a16="http://schemas.microsoft.com/office/drawing/2014/main" id="{73C40E7D-9046-8D00-14E1-40B87905DBD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DE0B80DB-CAB5-6944-827F-F34A00DCD230}"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a:extLst>
              <a:ext uri="{FF2B5EF4-FFF2-40B4-BE49-F238E27FC236}">
                <a16:creationId xmlns:a16="http://schemas.microsoft.com/office/drawing/2014/main" id="{8FA9A6EA-9D6C-E892-CF7F-F5146289C2D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2" name="Notes Placeholder 2">
            <a:extLst>
              <a:ext uri="{FF2B5EF4-FFF2-40B4-BE49-F238E27FC236}">
                <a16:creationId xmlns:a16="http://schemas.microsoft.com/office/drawing/2014/main" id="{3A74D01C-A21D-4DF4-15E6-CA4940C428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51203" name="Slide Number Placeholder 3">
            <a:extLst>
              <a:ext uri="{FF2B5EF4-FFF2-40B4-BE49-F238E27FC236}">
                <a16:creationId xmlns:a16="http://schemas.microsoft.com/office/drawing/2014/main" id="{A55312BD-DCEA-ABE2-9604-E5FE832B316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0F599205-E57A-E048-86B8-29062375D76C}"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a:extLst>
              <a:ext uri="{FF2B5EF4-FFF2-40B4-BE49-F238E27FC236}">
                <a16:creationId xmlns:a16="http://schemas.microsoft.com/office/drawing/2014/main" id="{3A376BD0-0147-E664-952B-F94225E1BB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0" name="Notes Placeholder 2">
            <a:extLst>
              <a:ext uri="{FF2B5EF4-FFF2-40B4-BE49-F238E27FC236}">
                <a16:creationId xmlns:a16="http://schemas.microsoft.com/office/drawing/2014/main" id="{216FA755-62A2-5984-A4F6-B3B3273A354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53251" name="Slide Number Placeholder 3">
            <a:extLst>
              <a:ext uri="{FF2B5EF4-FFF2-40B4-BE49-F238E27FC236}">
                <a16:creationId xmlns:a16="http://schemas.microsoft.com/office/drawing/2014/main" id="{7D68D0C8-361A-8832-98F2-6AB826A966F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57E6BE4D-F5E6-2243-B9B0-18151D87A7A2}"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a:extLst>
              <a:ext uri="{FF2B5EF4-FFF2-40B4-BE49-F238E27FC236}">
                <a16:creationId xmlns:a16="http://schemas.microsoft.com/office/drawing/2014/main" id="{8B05E91E-0D7A-5CA6-C0B1-663D9D2BA9D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8" name="Notes Placeholder 2">
            <a:extLst>
              <a:ext uri="{FF2B5EF4-FFF2-40B4-BE49-F238E27FC236}">
                <a16:creationId xmlns:a16="http://schemas.microsoft.com/office/drawing/2014/main" id="{C3F087A9-A3AB-DFB6-129F-92980D6BBB2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55299" name="Slide Number Placeholder 3">
            <a:extLst>
              <a:ext uri="{FF2B5EF4-FFF2-40B4-BE49-F238E27FC236}">
                <a16:creationId xmlns:a16="http://schemas.microsoft.com/office/drawing/2014/main" id="{2DF6C3EF-ACA0-4660-CE62-89EAE64021A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41D66270-5C9F-EC4C-93AA-E8DC0A875E54}"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a:extLst>
              <a:ext uri="{FF2B5EF4-FFF2-40B4-BE49-F238E27FC236}">
                <a16:creationId xmlns:a16="http://schemas.microsoft.com/office/drawing/2014/main" id="{51C7615D-04FC-48D5-3437-B2BABAE212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6" name="Notes Placeholder 2">
            <a:extLst>
              <a:ext uri="{FF2B5EF4-FFF2-40B4-BE49-F238E27FC236}">
                <a16:creationId xmlns:a16="http://schemas.microsoft.com/office/drawing/2014/main" id="{13667672-9A8E-AD72-BDE8-4298B5425E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57347" name="Slide Number Placeholder 3">
            <a:extLst>
              <a:ext uri="{FF2B5EF4-FFF2-40B4-BE49-F238E27FC236}">
                <a16:creationId xmlns:a16="http://schemas.microsoft.com/office/drawing/2014/main" id="{BCDF8EB8-571E-19D8-7B3E-C08A1CB5257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4F931AF5-BCA9-584D-B7D8-1069FE878A43}"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a:extLst>
              <a:ext uri="{FF2B5EF4-FFF2-40B4-BE49-F238E27FC236}">
                <a16:creationId xmlns:a16="http://schemas.microsoft.com/office/drawing/2014/main" id="{2CF41473-CC8B-BF8F-B26D-BA285F4596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4" name="Notes Placeholder 2">
            <a:extLst>
              <a:ext uri="{FF2B5EF4-FFF2-40B4-BE49-F238E27FC236}">
                <a16:creationId xmlns:a16="http://schemas.microsoft.com/office/drawing/2014/main" id="{6BAACB0E-8A12-A03A-B15E-322C59F072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Not only other tasks, but your internal thoughts can also take resources away from the task at hand – Day dreaming, worrying, thinking about other things – we call this mind wandering – can take resources away from the primary task you are supposed to be doing.</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The controlled system can deal with a little drain on resources and a little resource sharing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p:txBody>
      </p:sp>
      <p:sp>
        <p:nvSpPr>
          <p:cNvPr id="59395" name="Slide Number Placeholder 3">
            <a:extLst>
              <a:ext uri="{FF2B5EF4-FFF2-40B4-BE49-F238E27FC236}">
                <a16:creationId xmlns:a16="http://schemas.microsoft.com/office/drawing/2014/main" id="{D98808E0-516A-C413-C178-292F091E948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3922E6BB-D54F-5C4E-951C-4DA782733781}"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a:extLst>
              <a:ext uri="{FF2B5EF4-FFF2-40B4-BE49-F238E27FC236}">
                <a16:creationId xmlns:a16="http://schemas.microsoft.com/office/drawing/2014/main" id="{897B8537-6334-6DFF-95E0-B310AE2DCBF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2" name="Notes Placeholder 2">
            <a:extLst>
              <a:ext uri="{FF2B5EF4-FFF2-40B4-BE49-F238E27FC236}">
                <a16:creationId xmlns:a16="http://schemas.microsoft.com/office/drawing/2014/main" id="{3DB87572-03EA-97F0-595D-75EDBDDD015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ea typeface="ＭＳ Ｐゴシック" panose="020B0600070205080204" pitchFamily="34" charset="-128"/>
              </a:rPr>
              <a:t>… but only up to a point… once too many resources are taken away by internal thoughts about . … and other tasks such as . . . , then there is not enough left for the task at hand and you make an error – you forget you are on a yellow!!!! And now suddenly you are in danger of making a major rule violation.</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And this is not because you were incompetent, it is because you brain has limits and the situation caused you to exceed those limits.  </a:t>
            </a:r>
          </a:p>
          <a:p>
            <a:pPr eaLnBrk="1" hangingPunct="1">
              <a:spcBef>
                <a:spcPct val="0"/>
              </a:spcBef>
            </a:pPr>
            <a:endParaRPr lang="en-US" altLang="en-US" dirty="0">
              <a:ea typeface="ＭＳ Ｐゴシック" panose="020B0600070205080204" pitchFamily="34" charset="-128"/>
            </a:endParaRPr>
          </a:p>
          <a:p>
            <a:pPr eaLnBrk="1" hangingPunct="1">
              <a:spcBef>
                <a:spcPct val="0"/>
              </a:spcBef>
            </a:pPr>
            <a:endParaRPr lang="en-US" altLang="en-US" dirty="0">
              <a:ea typeface="ＭＳ Ｐゴシック" panose="020B0600070205080204" pitchFamily="34" charset="-128"/>
            </a:endParaRPr>
          </a:p>
          <a:p>
            <a:pPr eaLnBrk="1" hangingPunct="1">
              <a:spcBef>
                <a:spcPct val="0"/>
              </a:spcBef>
            </a:pPr>
            <a:r>
              <a:rPr lang="en-US" altLang="en-US" dirty="0">
                <a:ea typeface="ＭＳ Ｐゴシック" panose="020B0600070205080204" pitchFamily="34" charset="-128"/>
              </a:rPr>
              <a:t>After our initial discussions, we thought this is precisely what could be happening to operators at Metrolink – something may be causing their minds to wander causing them to violate the rules! </a:t>
            </a:r>
          </a:p>
        </p:txBody>
      </p:sp>
      <p:sp>
        <p:nvSpPr>
          <p:cNvPr id="61443" name="Slide Number Placeholder 3">
            <a:extLst>
              <a:ext uri="{FF2B5EF4-FFF2-40B4-BE49-F238E27FC236}">
                <a16:creationId xmlns:a16="http://schemas.microsoft.com/office/drawing/2014/main" id="{BB2EEBDF-B597-F987-DBE9-8E786FB1EDF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9B8C23FA-3310-E648-AE0E-352A8420245E}" type="slidenum">
              <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ＭＳ Ｐゴシック" panose="020B0600070205080204" pitchFamily="34" charset="-128"/>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a:extLst>
              <a:ext uri="{FF2B5EF4-FFF2-40B4-BE49-F238E27FC236}">
                <a16:creationId xmlns:a16="http://schemas.microsoft.com/office/drawing/2014/main" id="{D4FC4770-711C-2A20-4810-B10AFF0984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0" name="Rectangle 3">
            <a:extLst>
              <a:ext uri="{FF2B5EF4-FFF2-40B4-BE49-F238E27FC236}">
                <a16:creationId xmlns:a16="http://schemas.microsoft.com/office/drawing/2014/main" id="{949AC6D9-D347-6FE8-7339-79D052D3CC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Momentary Absence is when we turn away to look at a billboard or something not related to our task at hand.  Next is when you saw the ad for a really cool concert and start to think about how fun it would be to go and how much fun you had when you saw that band the first time.  Now you are not getting all the details of the task at hand.  The last state is disengagement from the global task Your on Auto pilot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a:extLst>
              <a:ext uri="{FF2B5EF4-FFF2-40B4-BE49-F238E27FC236}">
                <a16:creationId xmlns:a16="http://schemas.microsoft.com/office/drawing/2014/main" id="{694991F4-77DD-2D05-B968-7D56D2592CD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8" name="Rectangle 3">
            <a:extLst>
              <a:ext uri="{FF2B5EF4-FFF2-40B4-BE49-F238E27FC236}">
                <a16:creationId xmlns:a16="http://schemas.microsoft.com/office/drawing/2014/main" id="{11B028EC-27CA-0F6D-2750-A5D5BA7F869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I bet some of you are engaged in mind wandering right now.  So when you see the number 3 clap your hands if its not a 3 don’t clap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Rectangle 2">
            <a:extLst>
              <a:ext uri="{FF2B5EF4-FFF2-40B4-BE49-F238E27FC236}">
                <a16:creationId xmlns:a16="http://schemas.microsoft.com/office/drawing/2014/main" id="{269B81C0-24C7-81B5-7992-E041AEB799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8" name="Rectangle 3">
            <a:extLst>
              <a:ext uri="{FF2B5EF4-FFF2-40B4-BE49-F238E27FC236}">
                <a16:creationId xmlns:a16="http://schemas.microsoft.com/office/drawing/2014/main" id="{68933FA6-6522-A994-83B2-7469581EB7C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err="1"/>
              <a:t>Innattentional</a:t>
            </a:r>
            <a:r>
              <a:rPr lang="en-US" altLang="en-US" dirty="0"/>
              <a:t> blindness means that you miss things because you don't expect them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SIX Degrees</a:t>
            </a:r>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FCE464B3-D3F6-7F4A-8792-66BF94CB8113}"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457200" rtl="0" eaLnBrk="1" fontAlgn="base" latinLnBrk="0" hangingPunct="1">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426359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Skate boards</a:t>
            </a:r>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FCE464B3-D3F6-7F4A-8792-66BF94CB8113}"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457200" rtl="0" eaLnBrk="1" fontAlgn="base" latinLnBrk="0" hangingPunct="1">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359816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7">
            <a:extLst>
              <a:ext uri="{FF2B5EF4-FFF2-40B4-BE49-F238E27FC236}">
                <a16:creationId xmlns:a16="http://schemas.microsoft.com/office/drawing/2014/main" id="{D3324552-A3DF-0121-A3F2-251028D31A4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549C7AB6-240D-1E4F-BE83-8338B089FAA5}" type="slidenum">
              <a:rPr kumimoji="0" lang="en-CA"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rPr>
              <a:pPr marL="0" marR="0" lvl="0" indent="0" algn="r" defTabSz="457200" rtl="0" eaLnBrk="1" fontAlgn="base" latinLnBrk="0" hangingPunct="1">
                <a:lnSpc>
                  <a:spcPct val="100000"/>
                </a:lnSpc>
                <a:spcBef>
                  <a:spcPct val="0"/>
                </a:spcBef>
                <a:spcAft>
                  <a:spcPct val="0"/>
                </a:spcAft>
                <a:buClrTx/>
                <a:buSzTx/>
                <a:buFontTx/>
                <a:buNone/>
                <a:tabLst/>
                <a:defRPr/>
              </a:pPr>
              <a:t>106</a:t>
            </a:fld>
            <a:endParaRPr kumimoji="0" lang="en-CA"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133122" name="Rectangle 2">
            <a:extLst>
              <a:ext uri="{FF2B5EF4-FFF2-40B4-BE49-F238E27FC236}">
                <a16:creationId xmlns:a16="http://schemas.microsoft.com/office/drawing/2014/main" id="{987C00AB-E410-7580-C21E-A37FC2DA531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Rectangle 3">
            <a:extLst>
              <a:ext uri="{FF2B5EF4-FFF2-40B4-BE49-F238E27FC236}">
                <a16:creationId xmlns:a16="http://schemas.microsoft.com/office/drawing/2014/main" id="{4E1D094F-CF7F-9787-5152-81322C060A9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4EF954-66B1-4168-AF40-97F3DAF43FC4}"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279703300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E21D4C7-8630-4B98-978C-30388BBD4EE8}"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1355984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233410-150A-4A72-BF63-6D3ACBC30148}"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3718866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2E1B28-DB45-4001-B295-7D7933E04419}" type="datetime1">
              <a:rPr lang="en-US" smtClean="0"/>
              <a:t>11/2/2026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554872249"/>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2E1B28-DB45-4001-B295-7D7933E04419}" type="datetime1">
              <a:rPr lang="en-US" smtClean="0"/>
              <a:t>11/2/2026</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462994951"/>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3"/>
          <p:cNvSpPr>
            <a:spLocks noGrp="1"/>
          </p:cNvSpPr>
          <p:nvPr>
            <p:ph type="ftr" sz="quarter" idx="11"/>
          </p:nvPr>
        </p:nvSpPr>
        <p:spPr/>
        <p:txBody>
          <a:bodyPr/>
          <a:lstStyle/>
          <a:p>
            <a:r>
              <a:rPr lang="en-US"/>
              <a:t>Sample Footer Text</a:t>
            </a:r>
            <a:endParaRPr lang="en-US" dirty="0"/>
          </a:p>
        </p:txBody>
      </p:sp>
      <p:sp>
        <p:nvSpPr>
          <p:cNvPr id="6" name="Slide Number Placeholder 4"/>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3379847458"/>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2"/>
          <p:cNvSpPr>
            <a:spLocks noGrp="1"/>
          </p:cNvSpPr>
          <p:nvPr>
            <p:ph type="ftr" sz="quarter" idx="11"/>
          </p:nvPr>
        </p:nvSpPr>
        <p:spPr/>
        <p:txBody>
          <a:bodyPr/>
          <a:lstStyle/>
          <a:p>
            <a:r>
              <a:rPr lang="en-US"/>
              <a:t>Sample Footer Text</a:t>
            </a:r>
            <a:endParaRPr lang="en-US" dirty="0"/>
          </a:p>
        </p:txBody>
      </p:sp>
      <p:sp>
        <p:nvSpPr>
          <p:cNvPr id="6" name="Slide Number Placeholder 3"/>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4232816971"/>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5"/>
          <p:cNvSpPr>
            <a:spLocks noGrp="1"/>
          </p:cNvSpPr>
          <p:nvPr>
            <p:ph type="ftr" sz="quarter" idx="11"/>
          </p:nvPr>
        </p:nvSpPr>
        <p:spPr/>
        <p:txBody>
          <a:bodyPr/>
          <a:lstStyle/>
          <a:p>
            <a:r>
              <a:rPr lang="en-US"/>
              <a:t>Sample Footer Text</a:t>
            </a:r>
            <a:endParaRPr lang="en-US" dirty="0"/>
          </a:p>
        </p:txBody>
      </p:sp>
      <p:sp>
        <p:nvSpPr>
          <p:cNvPr id="6" name="Slide Number Placeholder 6"/>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2987141062"/>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2E1B28-DB45-4001-B295-7D7933E04419}" type="datetime1">
              <a:rPr lang="en-US" smtClean="0"/>
              <a:t>11/2/2026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74850905"/>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2E1B28-DB45-4001-B295-7D7933E04419}" type="datetime1">
              <a:rPr lang="en-US" smtClean="0"/>
              <a:t>11/2/2026</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195871523"/>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39254078"/>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40146644"/>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079880559"/>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4"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3600959113"/>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4"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3511841722"/>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48921623"/>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2E1B28-DB45-4001-B295-7D7933E04419}" type="datetime1">
              <a:rPr lang="en-US" smtClean="0"/>
              <a:t>11/2/2026</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46415608"/>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8430768" cy="1842020"/>
          </a:xfrm>
        </p:spPr>
        <p:txBody>
          <a:bodyPr anchor="b">
            <a:norm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8430768"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250925D-4314-49E4-A383-289640FEB5E3}"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33142318"/>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111854"/>
            <a:ext cx="3945468" cy="138988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584372" y="5111854"/>
            <a:ext cx="6168356" cy="1389888"/>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200"/>
            </a:lvl2pPr>
            <a:lvl3pPr marL="457200" indent="0">
              <a:buFont typeface="Arial" panose="020B0604020202020204" pitchFamily="34" charset="0"/>
              <a:buNone/>
              <a:defRPr sz="1100"/>
            </a:lvl3pPr>
            <a:lvl4pPr marL="685800" indent="0">
              <a:buFont typeface="Arial" panose="020B0604020202020204" pitchFamily="34" charset="0"/>
              <a:buNone/>
              <a:defRPr sz="1050"/>
            </a:lvl4pPr>
            <a:lvl5pPr marL="914400" indent="0">
              <a:buFont typeface="Arial" panose="020B0604020202020204" pitchFamily="34" charset="0"/>
              <a:buNone/>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a:extLst>
              <a:ext uri="{FF2B5EF4-FFF2-40B4-BE49-F238E27FC236}">
                <a16:creationId xmlns:a16="http://schemas.microsoft.com/office/drawing/2014/main" id="{815B30A2-D0D1-DED2-1133-A673CEA16AE9}"/>
              </a:ext>
            </a:extLst>
          </p:cNvPr>
          <p:cNvSpPr>
            <a:spLocks noGrp="1"/>
          </p:cNvSpPr>
          <p:nvPr>
            <p:ph type="pic" sz="quarter" idx="15"/>
          </p:nvPr>
        </p:nvSpPr>
        <p:spPr>
          <a:xfrm>
            <a:off x="0" y="0"/>
            <a:ext cx="11750040" cy="472486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B2EEDCC-520A-464B-900A-5F7E0E1FFC43}"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812560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anchor="t">
            <a:normAutofit/>
          </a:bodyPr>
          <a:lstStyle>
            <a:lvl1pPr algn="l">
              <a:defRPr sz="52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5" name="Picture Placeholder 6">
            <a:extLst>
              <a:ext uri="{FF2B5EF4-FFF2-40B4-BE49-F238E27FC236}">
                <a16:creationId xmlns:a16="http://schemas.microsoft.com/office/drawing/2014/main" id="{3D161DAC-42AF-C3D9-37A1-04B90F30DEED}"/>
              </a:ext>
            </a:extLst>
          </p:cNvPr>
          <p:cNvSpPr>
            <a:spLocks noGrp="1"/>
          </p:cNvSpPr>
          <p:nvPr>
            <p:ph type="pic" sz="quarter" idx="13"/>
          </p:nvPr>
        </p:nvSpPr>
        <p:spPr>
          <a:xfrm>
            <a:off x="5586160" y="0"/>
            <a:ext cx="6605841" cy="639915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B2BF18D3-87BE-4A2D-AD2C-B21E415FD900}" type="datetime1">
              <a:rPr lang="en-US" smtClean="0"/>
              <a:t>11/2/2026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24774033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30952" cy="3739896"/>
          </a:xfrm>
        </p:spPr>
        <p:txBody>
          <a:bodyPr anchor="t">
            <a:normAutofit/>
          </a:bodyPr>
          <a:lstStyle>
            <a:lvl1pPr algn="l">
              <a:defRPr sz="6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Picture Placeholder 6">
            <a:extLst>
              <a:ext uri="{FF2B5EF4-FFF2-40B4-BE49-F238E27FC236}">
                <a16:creationId xmlns:a16="http://schemas.microsoft.com/office/drawing/2014/main" id="{DEE3B02A-3B83-3083-3F07-26E25C6C135D}"/>
              </a:ext>
            </a:extLst>
          </p:cNvPr>
          <p:cNvSpPr>
            <a:spLocks noGrp="1"/>
          </p:cNvSpPr>
          <p:nvPr>
            <p:ph type="pic" sz="quarter" idx="13"/>
          </p:nvPr>
        </p:nvSpPr>
        <p:spPr>
          <a:xfrm>
            <a:off x="6517248" y="0"/>
            <a:ext cx="5674753" cy="6399152"/>
          </a:xfrm>
          <a:custGeom>
            <a:avLst/>
            <a:gdLst>
              <a:gd name="connsiteX0" fmla="*/ 0 w 5674753"/>
              <a:gd name="connsiteY0" fmla="*/ 0 h 6399152"/>
              <a:gd name="connsiteX1" fmla="*/ 5674753 w 5674753"/>
              <a:gd name="connsiteY1" fmla="*/ 0 h 6399152"/>
              <a:gd name="connsiteX2" fmla="*/ 5674753 w 5674753"/>
              <a:gd name="connsiteY2" fmla="*/ 6399152 h 6399152"/>
              <a:gd name="connsiteX3" fmla="*/ 601996 w 5674753"/>
              <a:gd name="connsiteY3" fmla="*/ 6399152 h 6399152"/>
              <a:gd name="connsiteX4" fmla="*/ 0 w 5674753"/>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4753" h="6399152">
                <a:moveTo>
                  <a:pt x="0" y="0"/>
                </a:moveTo>
                <a:lnTo>
                  <a:pt x="5674753" y="0"/>
                </a:lnTo>
                <a:lnTo>
                  <a:pt x="5674753"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73F0B94E-0195-4FC9-AEFD-CCBB878ACEDF}" type="datetime1">
              <a:rPr lang="en-US" smtClean="0"/>
              <a:t>11/2/2026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2932866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anchor="t">
            <a:normAutofit/>
          </a:bodyPr>
          <a:lstStyle>
            <a:lvl1pPr algn="l">
              <a:defRPr sz="54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6">
            <a:extLst>
              <a:ext uri="{FF2B5EF4-FFF2-40B4-BE49-F238E27FC236}">
                <a16:creationId xmlns:a16="http://schemas.microsoft.com/office/drawing/2014/main" id="{1D6AB98B-BD95-F9FC-BB22-1A89B6EE3246}"/>
              </a:ext>
            </a:extLst>
          </p:cNvPr>
          <p:cNvSpPr>
            <a:spLocks noGrp="1"/>
          </p:cNvSpPr>
          <p:nvPr>
            <p:ph type="pic" sz="quarter" idx="13"/>
          </p:nvPr>
        </p:nvSpPr>
        <p:spPr>
          <a:xfrm>
            <a:off x="0" y="0"/>
            <a:ext cx="6604503" cy="6399152"/>
          </a:xfrm>
          <a:custGeom>
            <a:avLst/>
            <a:gdLst>
              <a:gd name="connsiteX0" fmla="*/ 0 w 6604503"/>
              <a:gd name="connsiteY0" fmla="*/ 0 h 6399152"/>
              <a:gd name="connsiteX1" fmla="*/ 6604503 w 6604503"/>
              <a:gd name="connsiteY1" fmla="*/ 0 h 6399152"/>
              <a:gd name="connsiteX2" fmla="*/ 6604503 w 6604503"/>
              <a:gd name="connsiteY2" fmla="*/ 5797156 h 6399152"/>
              <a:gd name="connsiteX3" fmla="*/ 6002507 w 6604503"/>
              <a:gd name="connsiteY3" fmla="*/ 6399152 h 6399152"/>
              <a:gd name="connsiteX4" fmla="*/ 0 w 6604503"/>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503" h="6399152">
                <a:moveTo>
                  <a:pt x="0" y="0"/>
                </a:moveTo>
                <a:lnTo>
                  <a:pt x="6604503" y="0"/>
                </a:lnTo>
                <a:lnTo>
                  <a:pt x="6604503" y="5797156"/>
                </a:lnTo>
                <a:cubicBezTo>
                  <a:pt x="6604503" y="6129629"/>
                  <a:pt x="6334980" y="6399152"/>
                  <a:pt x="6002507"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9B0F68CC-6BDD-49E7-8971-97164A4B1FA2}" type="datetime1">
              <a:rPr lang="en-US" smtClean="0"/>
              <a:t>11/2/2026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091141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genda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91006" y="998230"/>
            <a:ext cx="3951469" cy="1947672"/>
          </a:xfrm>
        </p:spPr>
        <p:txBody>
          <a:bodyPr anchor="b">
            <a:noAutofit/>
          </a:bodyPr>
          <a:lstStyle>
            <a:lvl1pPr>
              <a:defRPr sz="4400"/>
            </a:lvl1pPr>
          </a:lstStyle>
          <a:p>
            <a:r>
              <a:rPr lang="en-US"/>
              <a:t>Click to edit Master title style</a:t>
            </a:r>
            <a:endParaRPr lang="en-US" dirty="0"/>
          </a:p>
        </p:txBody>
      </p:sp>
      <p:sp>
        <p:nvSpPr>
          <p:cNvPr id="9" name="Picture Placeholder 3">
            <a:extLst>
              <a:ext uri="{FF2B5EF4-FFF2-40B4-BE49-F238E27FC236}">
                <a16:creationId xmlns:a16="http://schemas.microsoft.com/office/drawing/2014/main" id="{DD60ACDC-1760-F721-E270-0D2FC4872DF2}"/>
              </a:ext>
            </a:extLst>
          </p:cNvPr>
          <p:cNvSpPr>
            <a:spLocks noGrp="1"/>
          </p:cNvSpPr>
          <p:nvPr>
            <p:ph type="pic" sz="quarter" idx="15"/>
          </p:nvPr>
        </p:nvSpPr>
        <p:spPr>
          <a:xfrm>
            <a:off x="0" y="0"/>
            <a:ext cx="7002464" cy="6399152"/>
          </a:xfrm>
          <a:custGeom>
            <a:avLst/>
            <a:gdLst>
              <a:gd name="connsiteX0" fmla="*/ 0 w 7002464"/>
              <a:gd name="connsiteY0" fmla="*/ 0 h 6399152"/>
              <a:gd name="connsiteX1" fmla="*/ 7002464 w 7002464"/>
              <a:gd name="connsiteY1" fmla="*/ 0 h 6399152"/>
              <a:gd name="connsiteX2" fmla="*/ 7002464 w 7002464"/>
              <a:gd name="connsiteY2" fmla="*/ 5797156 h 6399152"/>
              <a:gd name="connsiteX3" fmla="*/ 6400468 w 7002464"/>
              <a:gd name="connsiteY3" fmla="*/ 6399152 h 6399152"/>
              <a:gd name="connsiteX4" fmla="*/ 0 w 7002464"/>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2464" h="6399152">
                <a:moveTo>
                  <a:pt x="0" y="0"/>
                </a:moveTo>
                <a:lnTo>
                  <a:pt x="7002464" y="0"/>
                </a:lnTo>
                <a:lnTo>
                  <a:pt x="7002464" y="5797156"/>
                </a:lnTo>
                <a:cubicBezTo>
                  <a:pt x="7002464" y="6129629"/>
                  <a:pt x="6732941" y="6399152"/>
                  <a:pt x="6400468" y="6399152"/>
                </a:cubicBezTo>
                <a:lnTo>
                  <a:pt x="0" y="6399152"/>
                </a:lnTo>
                <a:close/>
              </a:path>
            </a:pathLst>
          </a:custGeom>
          <a:blipFill dpi="0" rotWithShape="1">
            <a:blip r:embed="rId2" cstate="screen">
              <a:extLst>
                <a:ext uri="{28A0092B-C50C-407E-A947-70E740481C1C}">
                  <a14:useLocalDpi xmlns:a14="http://schemas.microsoft.com/office/drawing/2010/main"/>
                </a:ext>
              </a:extLst>
            </a:blip>
            <a:srcRect/>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91007" y="3099815"/>
            <a:ext cx="3951469" cy="3084599"/>
          </a:xfrm>
        </p:spPr>
        <p:txBody>
          <a:bodyPr>
            <a:normAutofit/>
          </a:bodyPr>
          <a:lstStyle>
            <a:lvl1pPr marL="342900" indent="-342900">
              <a:buFont typeface="+mj-lt"/>
              <a:buAutoNum type="arabicPeriod"/>
              <a:defRPr sz="1800"/>
            </a:lvl1pPr>
            <a:lvl2pPr marL="571500" indent="-342900">
              <a:buFont typeface="+mj-lt"/>
              <a:buAutoNum type="alphaLcPeriod"/>
              <a:defRPr sz="1600"/>
            </a:lvl2pPr>
            <a:lvl3pPr marL="800100" indent="-342900">
              <a:buFont typeface="+mj-lt"/>
              <a:buAutoNum type="romanLcPeriod"/>
              <a:defRPr sz="1400"/>
            </a:lvl3pPr>
            <a:lvl4pPr marL="914400" indent="-228600">
              <a:buFont typeface="+mj-lt"/>
              <a:buAutoNum type="arabicParenR"/>
              <a:defRPr sz="1200"/>
            </a:lvl4pPr>
            <a:lvl5pPr marL="1143000" indent="-228600">
              <a:buFont typeface="+mj-lt"/>
              <a:buAutoNum type="alphaLcParen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C747D10D-DAA6-49BD-BCDC-42DE71F72A89}"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82816303"/>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479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marL="228600" marR="0" lvl="0"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Click to edit Master text styles</a:t>
            </a:r>
          </a:p>
          <a:p>
            <a:pPr marL="228600" marR="0" lvl="1"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Second level</a:t>
            </a:r>
          </a:p>
          <a:p>
            <a:pPr marL="228600" marR="0" lvl="2"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Third level</a:t>
            </a:r>
          </a:p>
          <a:p>
            <a:pPr marL="228600" marR="0" lvl="3"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Fourth level</a:t>
            </a:r>
          </a:p>
          <a:p>
            <a:pPr marL="228600" marR="0" lvl="4"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Fifth level</a:t>
            </a:r>
            <a:endParaRPr kumimoji="0" lang="en-US" sz="1100" b="0" i="0" u="none" strike="noStrike" kern="1200" cap="none" spc="0" normalizeH="0" baseline="0" noProof="0" dirty="0">
              <a:ln>
                <a:noFill/>
              </a:ln>
              <a:solidFill>
                <a:srgbClr val="131313"/>
              </a:solidFill>
              <a:effectLst/>
              <a:uLnTx/>
              <a:uFillTx/>
              <a:latin typeface="Neue Haas Grotesk Text Pro"/>
              <a:ea typeface="+mn-ea"/>
              <a:cs typeface="+mn-cs"/>
            </a:endParaRP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A99C55D-C47D-42B9-AD20-3E2CCE08596C}"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831644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1EA44AD-1FB0-4882-B380-D102D5E41B49}"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2303170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21FD0E9-BB2A-40F4-9FCA-339953EA9BCB}"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764539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7" y="640079"/>
            <a:ext cx="4032505" cy="3621024"/>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22392" y="640715"/>
            <a:ext cx="5968098" cy="5719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82DCE86-7B4C-43EC-801D-4B957536C306}"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729609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25696" y="640080"/>
            <a:ext cx="715975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FD3FCD9-BE24-4676-9D2E-63D9ED82EDA2}"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9242227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Only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1325880"/>
            <a:ext cx="10515600" cy="1325880"/>
          </a:xfrm>
        </p:spPr>
        <p:txBody>
          <a:bodyPr anchor="b">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329450"/>
            <a:ext cx="11924209" cy="6199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1CA290A-121B-47D5-B4CD-63E70D76A5D5}"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166298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CE823DF8-AABE-3B17-254E-81CD7CA2B5BF}"/>
              </a:ext>
            </a:extLst>
          </p:cNvPr>
          <p:cNvSpPr>
            <a:spLocks noGrp="1"/>
          </p:cNvSpPr>
          <p:nvPr>
            <p:ph type="pic" sz="quarter" idx="15"/>
          </p:nvPr>
        </p:nvSpPr>
        <p:spPr>
          <a:xfrm>
            <a:off x="5737594" y="0"/>
            <a:ext cx="6454406" cy="6399152"/>
          </a:xfrm>
          <a:custGeom>
            <a:avLst/>
            <a:gdLst>
              <a:gd name="connsiteX0" fmla="*/ 0 w 6454406"/>
              <a:gd name="connsiteY0" fmla="*/ 0 h 6399152"/>
              <a:gd name="connsiteX1" fmla="*/ 6454406 w 6454406"/>
              <a:gd name="connsiteY1" fmla="*/ 0 h 6399152"/>
              <a:gd name="connsiteX2" fmla="*/ 6454406 w 6454406"/>
              <a:gd name="connsiteY2" fmla="*/ 6399152 h 6399152"/>
              <a:gd name="connsiteX3" fmla="*/ 601995 w 6454406"/>
              <a:gd name="connsiteY3" fmla="*/ 6399152 h 6399152"/>
              <a:gd name="connsiteX4" fmla="*/ 0 w 6454406"/>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6" h="6399152">
                <a:moveTo>
                  <a:pt x="0" y="0"/>
                </a:moveTo>
                <a:lnTo>
                  <a:pt x="6454406" y="0"/>
                </a:lnTo>
                <a:lnTo>
                  <a:pt x="6454406"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260A58D8-7EDF-40A6-A98C-8CBDF59A319E}"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848124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6F26914B-7405-10AB-A859-8165D7B1A93C}"/>
              </a:ext>
            </a:extLst>
          </p:cNvPr>
          <p:cNvSpPr>
            <a:spLocks noGrp="1"/>
          </p:cNvSpPr>
          <p:nvPr>
            <p:ph type="pic" sz="quarter" idx="15"/>
          </p:nvPr>
        </p:nvSpPr>
        <p:spPr>
          <a:xfrm>
            <a:off x="0" y="1"/>
            <a:ext cx="659130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6DF7C3E-B5DF-4043-B2F9-CD94B277B81B}"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70250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58FA1BA0-D099-705F-F85E-3FBC782F7651}"/>
              </a:ext>
            </a:extLst>
          </p:cNvPr>
          <p:cNvSpPr>
            <a:spLocks noGrp="1"/>
          </p:cNvSpPr>
          <p:nvPr>
            <p:ph type="pic" sz="quarter" idx="15"/>
          </p:nvPr>
        </p:nvSpPr>
        <p:spPr>
          <a:xfrm>
            <a:off x="4502843" y="2"/>
            <a:ext cx="7689157" cy="6399151"/>
          </a:xfrm>
          <a:custGeom>
            <a:avLst/>
            <a:gdLst>
              <a:gd name="connsiteX0" fmla="*/ 0 w 7689157"/>
              <a:gd name="connsiteY0" fmla="*/ 0 h 6399151"/>
              <a:gd name="connsiteX1" fmla="*/ 7689157 w 7689157"/>
              <a:gd name="connsiteY1" fmla="*/ 0 h 6399151"/>
              <a:gd name="connsiteX2" fmla="*/ 7689157 w 7689157"/>
              <a:gd name="connsiteY2" fmla="*/ 6399151 h 6399151"/>
              <a:gd name="connsiteX3" fmla="*/ 601997 w 7689157"/>
              <a:gd name="connsiteY3" fmla="*/ 6399151 h 6399151"/>
              <a:gd name="connsiteX4" fmla="*/ 0 w 7689157"/>
              <a:gd name="connsiteY4" fmla="*/ 5797155 h 6399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1">
                <a:moveTo>
                  <a:pt x="0" y="0"/>
                </a:moveTo>
                <a:lnTo>
                  <a:pt x="7689157" y="0"/>
                </a:lnTo>
                <a:lnTo>
                  <a:pt x="7689157" y="6399151"/>
                </a:lnTo>
                <a:lnTo>
                  <a:pt x="601997" y="6399151"/>
                </a:lnTo>
                <a:cubicBezTo>
                  <a:pt x="269523" y="6399151"/>
                  <a:pt x="0" y="6129628"/>
                  <a:pt x="0" y="5797155"/>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84F04B89-F088-43E2-8F95-5A2E5E9F612E}"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1557602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F44EE1A0-D83B-FE6C-4495-F55C5070D5D1}"/>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A0FCFF8D-E3E3-4D6C-85D1-1D24204FD961}"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657172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0696DEB7-ADC8-3E90-7A63-F11D6535D0E4}"/>
              </a:ext>
            </a:extLst>
          </p:cNvPr>
          <p:cNvSpPr>
            <a:spLocks noGrp="1"/>
          </p:cNvSpPr>
          <p:nvPr>
            <p:ph type="pic" sz="quarter" idx="15"/>
          </p:nvPr>
        </p:nvSpPr>
        <p:spPr>
          <a:xfrm>
            <a:off x="0" y="0"/>
            <a:ext cx="11750040" cy="3806246"/>
          </a:xfrm>
          <a:custGeom>
            <a:avLst/>
            <a:gdLst>
              <a:gd name="connsiteX0" fmla="*/ 0 w 11733150"/>
              <a:gd name="connsiteY0" fmla="*/ 0 h 3806246"/>
              <a:gd name="connsiteX1" fmla="*/ 11733150 w 11733150"/>
              <a:gd name="connsiteY1" fmla="*/ 0 h 3806246"/>
              <a:gd name="connsiteX2" fmla="*/ 11733150 w 11733150"/>
              <a:gd name="connsiteY2" fmla="*/ 3204250 h 3806246"/>
              <a:gd name="connsiteX3" fmla="*/ 11131154 w 11733150"/>
              <a:gd name="connsiteY3" fmla="*/ 3806246 h 3806246"/>
              <a:gd name="connsiteX4" fmla="*/ 0 w 11733150"/>
              <a:gd name="connsiteY4" fmla="*/ 3806246 h 3806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3806246">
                <a:moveTo>
                  <a:pt x="0" y="0"/>
                </a:moveTo>
                <a:lnTo>
                  <a:pt x="11733150" y="0"/>
                </a:lnTo>
                <a:lnTo>
                  <a:pt x="11733150" y="3204250"/>
                </a:lnTo>
                <a:cubicBezTo>
                  <a:pt x="11733150" y="3536723"/>
                  <a:pt x="11463627" y="3806246"/>
                  <a:pt x="11131154" y="3806246"/>
                </a:cubicBezTo>
                <a:lnTo>
                  <a:pt x="0" y="380624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479AD81-0F74-4052-9D15-1FCBE10FF531}"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404395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20558516-7088-BB33-D6DC-15ED4C60CBAF}"/>
              </a:ext>
            </a:extLst>
          </p:cNvPr>
          <p:cNvSpPr>
            <a:spLocks noGrp="1"/>
          </p:cNvSpPr>
          <p:nvPr>
            <p:ph type="pic" sz="quarter" idx="15"/>
          </p:nvPr>
        </p:nvSpPr>
        <p:spPr>
          <a:xfrm>
            <a:off x="441960" y="3067414"/>
            <a:ext cx="11750040" cy="3790586"/>
          </a:xfrm>
          <a:custGeom>
            <a:avLst/>
            <a:gdLst>
              <a:gd name="connsiteX0" fmla="*/ 603695 w 11750040"/>
              <a:gd name="connsiteY0" fmla="*/ 0 h 3790586"/>
              <a:gd name="connsiteX1" fmla="*/ 11750040 w 11750040"/>
              <a:gd name="connsiteY1" fmla="*/ 0 h 3790586"/>
              <a:gd name="connsiteX2" fmla="*/ 11750040 w 11750040"/>
              <a:gd name="connsiteY2" fmla="*/ 3790586 h 3790586"/>
              <a:gd name="connsiteX3" fmla="*/ 0 w 11750040"/>
              <a:gd name="connsiteY3" fmla="*/ 3790586 h 3790586"/>
              <a:gd name="connsiteX4" fmla="*/ 0 w 11750040"/>
              <a:gd name="connsiteY4" fmla="*/ 603695 h 3790586"/>
              <a:gd name="connsiteX5" fmla="*/ 603695 w 11750040"/>
              <a:gd name="connsiteY5" fmla="*/ 0 h 379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50040" h="3790586">
                <a:moveTo>
                  <a:pt x="603695" y="0"/>
                </a:moveTo>
                <a:lnTo>
                  <a:pt x="11750040" y="0"/>
                </a:lnTo>
                <a:lnTo>
                  <a:pt x="11750040" y="3790586"/>
                </a:lnTo>
                <a:lnTo>
                  <a:pt x="0" y="3790586"/>
                </a:lnTo>
                <a:lnTo>
                  <a:pt x="0" y="603695"/>
                </a:lnTo>
                <a:cubicBezTo>
                  <a:pt x="0" y="270283"/>
                  <a:pt x="270283" y="0"/>
                  <a:pt x="603695" y="0"/>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40460"/>
            <a:ext cx="3494314" cy="338328"/>
          </a:xfrm>
        </p:spPr>
        <p:txBody>
          <a:bodyPr/>
          <a:lstStyle/>
          <a:p>
            <a:fld id="{58567813-D47B-4BA9-A366-45E7794B6608}"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40460"/>
            <a:ext cx="2805405"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40460"/>
            <a:ext cx="429207" cy="338328"/>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260155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8073E866-A871-62F7-1E54-F2A44278F834}"/>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400"/>
            </a:lvl2pPr>
            <a:lvl3pPr marL="628650" indent="-171450">
              <a:buFont typeface="Arial" panose="020B0604020202020204" pitchFamily="34" charset="0"/>
              <a:buChar char="•"/>
              <a:defRPr sz="1200"/>
            </a:lvl3pPr>
            <a:lvl4pPr marL="857250" indent="-171450">
              <a:buFont typeface="Arial" panose="020B0604020202020204" pitchFamily="34" charset="0"/>
              <a:buChar char="•"/>
              <a:defRPr sz="1100"/>
            </a:lvl4pPr>
            <a:lvl5pPr marL="1085850" indent="-171450">
              <a:buFont typeface="Arial" panose="020B0604020202020204" pitchFamily="34" charset="0"/>
              <a:buChar cha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3C75A4F-7395-44C0-9A76-83F0F6EA512A}"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782712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a:t>Click to edit Master title style</a:t>
            </a:r>
          </a:p>
        </p:txBody>
      </p:sp>
      <p:sp>
        <p:nvSpPr>
          <p:cNvPr id="11" name="Picture Placeholder 9">
            <a:extLst>
              <a:ext uri="{FF2B5EF4-FFF2-40B4-BE49-F238E27FC236}">
                <a16:creationId xmlns:a16="http://schemas.microsoft.com/office/drawing/2014/main" id="{6B8A8E1B-B99E-8C69-154E-2FAADB07D510}"/>
              </a:ext>
            </a:extLst>
          </p:cNvPr>
          <p:cNvSpPr>
            <a:spLocks noGrp="1"/>
          </p:cNvSpPr>
          <p:nvPr>
            <p:ph type="pic" sz="quarter" idx="15"/>
          </p:nvPr>
        </p:nvSpPr>
        <p:spPr>
          <a:xfrm>
            <a:off x="0" y="0"/>
            <a:ext cx="6591300" cy="6399152"/>
          </a:xfrm>
          <a:custGeom>
            <a:avLst/>
            <a:gdLst>
              <a:gd name="connsiteX0" fmla="*/ 0 w 6591300"/>
              <a:gd name="connsiteY0" fmla="*/ 0 h 6399152"/>
              <a:gd name="connsiteX1" fmla="*/ 6591300 w 6591300"/>
              <a:gd name="connsiteY1" fmla="*/ 0 h 6399152"/>
              <a:gd name="connsiteX2" fmla="*/ 6591300 w 6591300"/>
              <a:gd name="connsiteY2" fmla="*/ 5797156 h 6399152"/>
              <a:gd name="connsiteX3" fmla="*/ 5989304 w 6591300"/>
              <a:gd name="connsiteY3" fmla="*/ 6399152 h 6399152"/>
              <a:gd name="connsiteX4" fmla="*/ 0 w 6591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399152">
                <a:moveTo>
                  <a:pt x="0" y="0"/>
                </a:moveTo>
                <a:lnTo>
                  <a:pt x="6591300" y="0"/>
                </a:lnTo>
                <a:lnTo>
                  <a:pt x="6591300" y="5797156"/>
                </a:lnTo>
                <a:cubicBezTo>
                  <a:pt x="6591300" y="6129629"/>
                  <a:pt x="6321777" y="6399152"/>
                  <a:pt x="5989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4009D615-5030-44BE-B1E7-FCAF557FFC34}"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6958866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BD82EEA-7278-1A73-C95C-473F75B54048}"/>
              </a:ext>
            </a:extLst>
          </p:cNvPr>
          <p:cNvSpPr>
            <a:spLocks noGrp="1"/>
          </p:cNvSpPr>
          <p:nvPr>
            <p:ph type="pic" sz="quarter" idx="15"/>
          </p:nvPr>
        </p:nvSpPr>
        <p:spPr>
          <a:xfrm>
            <a:off x="5737593" y="0"/>
            <a:ext cx="6454407" cy="6399152"/>
          </a:xfrm>
          <a:custGeom>
            <a:avLst/>
            <a:gdLst>
              <a:gd name="connsiteX0" fmla="*/ 0 w 6454407"/>
              <a:gd name="connsiteY0" fmla="*/ 0 h 6399152"/>
              <a:gd name="connsiteX1" fmla="*/ 6454407 w 6454407"/>
              <a:gd name="connsiteY1" fmla="*/ 0 h 6399152"/>
              <a:gd name="connsiteX2" fmla="*/ 6454407 w 6454407"/>
              <a:gd name="connsiteY2" fmla="*/ 6399152 h 6399152"/>
              <a:gd name="connsiteX3" fmla="*/ 601996 w 6454407"/>
              <a:gd name="connsiteY3" fmla="*/ 6399152 h 6399152"/>
              <a:gd name="connsiteX4" fmla="*/ 0 w 6454407"/>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7" h="6399152">
                <a:moveTo>
                  <a:pt x="0" y="0"/>
                </a:moveTo>
                <a:lnTo>
                  <a:pt x="6454407" y="0"/>
                </a:lnTo>
                <a:lnTo>
                  <a:pt x="6454407"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65D8DDD-BB5E-4F5B-81F2-5E5F98B403C0}"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18971442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a:t>Click to edit Master title style</a:t>
            </a:r>
          </a:p>
        </p:txBody>
      </p:sp>
      <p:sp>
        <p:nvSpPr>
          <p:cNvPr id="9" name="Picture Placeholder 8">
            <a:extLst>
              <a:ext uri="{FF2B5EF4-FFF2-40B4-BE49-F238E27FC236}">
                <a16:creationId xmlns:a16="http://schemas.microsoft.com/office/drawing/2014/main" id="{19C22D85-D675-737B-9F54-B9D7FC819199}"/>
              </a:ext>
            </a:extLst>
          </p:cNvPr>
          <p:cNvSpPr>
            <a:spLocks noGrp="1"/>
          </p:cNvSpPr>
          <p:nvPr>
            <p:ph type="pic" sz="quarter" idx="15"/>
          </p:nvPr>
        </p:nvSpPr>
        <p:spPr>
          <a:xfrm>
            <a:off x="0" y="1828800"/>
            <a:ext cx="670769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89302" y="1828800"/>
            <a:ext cx="4196146" cy="4503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389302" y="6492240"/>
            <a:ext cx="1280160" cy="338328"/>
          </a:xfrm>
        </p:spPr>
        <p:txBody>
          <a:bodyPr/>
          <a:lstStyle/>
          <a:p>
            <a:fld id="{083588C5-4E32-4E6E-80AB-32A6125C957F}"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9462" y="6492240"/>
            <a:ext cx="2888554"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697862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1B32E518-8213-A79A-7E36-BA4D782F8ED4}"/>
              </a:ext>
            </a:extLst>
          </p:cNvPr>
          <p:cNvSpPr>
            <a:spLocks noGrp="1"/>
          </p:cNvSpPr>
          <p:nvPr>
            <p:ph type="pic" sz="quarter" idx="15"/>
          </p:nvPr>
        </p:nvSpPr>
        <p:spPr>
          <a:xfrm>
            <a:off x="0" y="0"/>
            <a:ext cx="4147926" cy="6399152"/>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37EAFE-6A88-4B1F-9ABC-CA3CFB830DD6}"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18114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2444857-0BC3-ACAE-DBB1-5D530AA35ED8}"/>
              </a:ext>
            </a:extLst>
          </p:cNvPr>
          <p:cNvSpPr>
            <a:spLocks noGrp="1"/>
          </p:cNvSpPr>
          <p:nvPr>
            <p:ph type="pic" sz="quarter" idx="15"/>
          </p:nvPr>
        </p:nvSpPr>
        <p:spPr>
          <a:xfrm>
            <a:off x="8046768" y="0"/>
            <a:ext cx="4145232" cy="639915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EF70683-5F2F-44F3-8B59-45258C4FD45A}"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67065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a:t>Click to edit Master title style</a:t>
            </a:r>
          </a:p>
        </p:txBody>
      </p:sp>
      <p:sp>
        <p:nvSpPr>
          <p:cNvPr id="11" name="Picture Placeholder 8">
            <a:extLst>
              <a:ext uri="{FF2B5EF4-FFF2-40B4-BE49-F238E27FC236}">
                <a16:creationId xmlns:a16="http://schemas.microsoft.com/office/drawing/2014/main" id="{C202BC3A-8633-9F03-1586-99447DA1CFF3}"/>
              </a:ext>
            </a:extLst>
          </p:cNvPr>
          <p:cNvSpPr>
            <a:spLocks noGrp="1"/>
          </p:cNvSpPr>
          <p:nvPr>
            <p:ph type="pic" sz="quarter" idx="15"/>
          </p:nvPr>
        </p:nvSpPr>
        <p:spPr>
          <a:xfrm>
            <a:off x="0" y="2293496"/>
            <a:ext cx="5285232" cy="4564504"/>
          </a:xfrm>
          <a:custGeom>
            <a:avLst/>
            <a:gdLst>
              <a:gd name="connsiteX0" fmla="*/ 0 w 5285232"/>
              <a:gd name="connsiteY0" fmla="*/ 0 h 4564504"/>
              <a:gd name="connsiteX1" fmla="*/ 4706792 w 5285232"/>
              <a:gd name="connsiteY1" fmla="*/ 0 h 4564504"/>
              <a:gd name="connsiteX2" fmla="*/ 5285232 w 5285232"/>
              <a:gd name="connsiteY2" fmla="*/ 578440 h 4564504"/>
              <a:gd name="connsiteX3" fmla="*/ 5285232 w 5285232"/>
              <a:gd name="connsiteY3" fmla="*/ 4564504 h 4564504"/>
              <a:gd name="connsiteX4" fmla="*/ 0 w 5285232"/>
              <a:gd name="connsiteY4" fmla="*/ 4564504 h 4564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232" h="4564504">
                <a:moveTo>
                  <a:pt x="0" y="0"/>
                </a:moveTo>
                <a:lnTo>
                  <a:pt x="4706792" y="0"/>
                </a:lnTo>
                <a:cubicBezTo>
                  <a:pt x="5026256" y="0"/>
                  <a:pt x="5285232" y="258976"/>
                  <a:pt x="5285232" y="578440"/>
                </a:cubicBezTo>
                <a:lnTo>
                  <a:pt x="5285232" y="4564504"/>
                </a:lnTo>
                <a:lnTo>
                  <a:pt x="0" y="45645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096000" y="6492240"/>
            <a:ext cx="2651760" cy="338328"/>
          </a:xfrm>
        </p:spPr>
        <p:txBody>
          <a:bodyPr/>
          <a:lstStyle/>
          <a:p>
            <a:fld id="{813EDC87-0EBE-4D2E-8804-E5F0EDA0B797}"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9882095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ig Numb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493776" y="603504"/>
            <a:ext cx="11201400" cy="4206240"/>
          </a:xfrm>
        </p:spPr>
        <p:txBody>
          <a:bodyPr>
            <a:normAutofit/>
          </a:bodyPr>
          <a:lstStyle>
            <a:lvl1pPr algn="ctr">
              <a:defRPr sz="27800"/>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p>
            <a:fld id="{A4CBD270-9BF1-4C68-A7FA-BA016D8BB959}" type="datetime1">
              <a:rPr lang="en-US" smtClean="0"/>
              <a:t>11/2/2026</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p:nvPr>
        </p:nvSpPr>
        <p:spPr>
          <a:xfrm>
            <a:off x="1389888" y="4809744"/>
            <a:ext cx="9345168" cy="1225296"/>
          </a:xfrm>
        </p:spPr>
        <p:txBody>
          <a:bodyPr>
            <a:normAutofit/>
          </a:bodyPr>
          <a:lstStyle>
            <a:lvl1pPr marL="0" indent="0" algn="ctr">
              <a:buNone/>
              <a:defRPr sz="2800" cap="all" baseline="0"/>
            </a:lvl1pPr>
            <a:lvl2pPr marL="228600" indent="0" algn="ctr">
              <a:buNone/>
              <a:defRPr sz="2400" cap="all" baseline="0"/>
            </a:lvl2pPr>
            <a:lvl3pPr marL="457200" indent="0" algn="ctr">
              <a:buNone/>
              <a:defRPr sz="2000" cap="all" baseline="0"/>
            </a:lvl3pPr>
            <a:lvl4pPr marL="685800" indent="0" algn="ctr">
              <a:buNone/>
              <a:defRPr sz="1800" cap="all" baseline="0"/>
            </a:lvl4pPr>
            <a:lvl5pPr marL="914400" indent="0" algn="ctr">
              <a:buNone/>
              <a:defRPr sz="1600" cap="all"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21740340"/>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Big Number 3">
    <p:bg>
      <p:bgRef idx="1001">
        <a:schemeClr val="bg1"/>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3193DB7D-955F-21DF-15DA-4285375617FC}"/>
              </a:ext>
            </a:extLst>
          </p:cNvPr>
          <p:cNvSpPr/>
          <p:nvPr userDrawn="1"/>
        </p:nvSpPr>
        <p:spPr>
          <a:xfrm>
            <a:off x="1" y="4783948"/>
            <a:ext cx="11762231" cy="2074052"/>
          </a:xfrm>
          <a:custGeom>
            <a:avLst/>
            <a:gdLst>
              <a:gd name="connsiteX0" fmla="*/ 0 w 11762231"/>
              <a:gd name="connsiteY0" fmla="*/ 0 h 2074052"/>
              <a:gd name="connsiteX1" fmla="*/ 112775 w 11762231"/>
              <a:gd name="connsiteY1" fmla="*/ 0 h 2074052"/>
              <a:gd name="connsiteX2" fmla="*/ 11102489 w 11762231"/>
              <a:gd name="connsiteY2" fmla="*/ 0 h 2074052"/>
              <a:gd name="connsiteX3" fmla="*/ 11437005 w 11762231"/>
              <a:gd name="connsiteY3" fmla="*/ 0 h 2074052"/>
              <a:gd name="connsiteX4" fmla="*/ 11762231 w 11762231"/>
              <a:gd name="connsiteY4" fmla="*/ 325226 h 2074052"/>
              <a:gd name="connsiteX5" fmla="*/ 11762231 w 11762231"/>
              <a:gd name="connsiteY5" fmla="*/ 2074052 h 2074052"/>
              <a:gd name="connsiteX6" fmla="*/ 11427715 w 11762231"/>
              <a:gd name="connsiteY6" fmla="*/ 2074052 h 2074052"/>
              <a:gd name="connsiteX7" fmla="*/ 112775 w 11762231"/>
              <a:gd name="connsiteY7" fmla="*/ 2074052 h 2074052"/>
              <a:gd name="connsiteX8" fmla="*/ 0 w 11762231"/>
              <a:gd name="connsiteY8" fmla="*/ 2074052 h 207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2231" h="2074052">
                <a:moveTo>
                  <a:pt x="0" y="0"/>
                </a:moveTo>
                <a:lnTo>
                  <a:pt x="112775" y="0"/>
                </a:lnTo>
                <a:lnTo>
                  <a:pt x="11102489" y="0"/>
                </a:lnTo>
                <a:lnTo>
                  <a:pt x="11437005" y="0"/>
                </a:lnTo>
                <a:cubicBezTo>
                  <a:pt x="11616622" y="0"/>
                  <a:pt x="11762231" y="145609"/>
                  <a:pt x="11762231" y="325226"/>
                </a:cubicBezTo>
                <a:lnTo>
                  <a:pt x="11762231" y="2074052"/>
                </a:lnTo>
                <a:lnTo>
                  <a:pt x="11427715" y="2074052"/>
                </a:lnTo>
                <a:lnTo>
                  <a:pt x="112775" y="2074052"/>
                </a:lnTo>
                <a:lnTo>
                  <a:pt x="0" y="2074052"/>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09E47A9E-7C3C-4663-841E-C89520FA85A3}" type="datetime1">
              <a:rPr lang="en-US" smtClean="0"/>
              <a:t>11/2/2026</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a:xfrm>
            <a:off x="8430768" y="6492240"/>
            <a:ext cx="2660904" cy="338328"/>
          </a:xfrm>
        </p:spPr>
        <p:txBody>
          <a:bodyPr/>
          <a:lstStyle>
            <a:lvl1pPr>
              <a:defRPr>
                <a:solidFill>
                  <a:schemeClr val="tx1"/>
                </a:solidFill>
              </a:defRPr>
            </a:lvl1p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a:xfrm>
            <a:off x="11183112" y="6492240"/>
            <a:ext cx="457200" cy="338328"/>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589420"/>
          </a:xfrm>
        </p:spPr>
        <p:txBody>
          <a:bodyPr anchor="ct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7767934"/>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tatem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42FED8FD-3F8D-425F-9991-7FB6FCCEC5A2}" type="datetime1">
              <a:rPr lang="en-US" smtClean="0"/>
              <a:t>11/2/2026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53613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tatement 2">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60B29AE-EBEF-71CC-AE38-3B2CD14FCA19}"/>
              </a:ext>
            </a:extLst>
          </p:cNvPr>
          <p:cNvSpPr/>
          <p:nvPr userDrawn="1"/>
        </p:nvSpPr>
        <p:spPr>
          <a:xfrm rot="5400000" flipV="1">
            <a:off x="-2566724" y="2566724"/>
            <a:ext cx="6399213" cy="1265765"/>
          </a:xfrm>
          <a:custGeom>
            <a:avLst/>
            <a:gdLst>
              <a:gd name="connsiteX0" fmla="*/ 0 w 6399213"/>
              <a:gd name="connsiteY0" fmla="*/ 0 h 1265765"/>
              <a:gd name="connsiteX1" fmla="*/ 0 w 6399213"/>
              <a:gd name="connsiteY1" fmla="*/ 1265765 h 1265765"/>
              <a:gd name="connsiteX2" fmla="*/ 5982881 w 6399213"/>
              <a:gd name="connsiteY2" fmla="*/ 1265765 h 1265765"/>
              <a:gd name="connsiteX3" fmla="*/ 6399213 w 6399213"/>
              <a:gd name="connsiteY3" fmla="*/ 849433 h 1265765"/>
              <a:gd name="connsiteX4" fmla="*/ 6399213 w 6399213"/>
              <a:gd name="connsiteY4" fmla="*/ 0 h 1265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9213" h="1265765">
                <a:moveTo>
                  <a:pt x="0" y="0"/>
                </a:moveTo>
                <a:lnTo>
                  <a:pt x="0" y="1265765"/>
                </a:lnTo>
                <a:lnTo>
                  <a:pt x="5982881" y="1265765"/>
                </a:lnTo>
                <a:cubicBezTo>
                  <a:pt x="6212815" y="1265765"/>
                  <a:pt x="6399213" y="1079367"/>
                  <a:pt x="6399213" y="849433"/>
                </a:cubicBezTo>
                <a:lnTo>
                  <a:pt x="6399213"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BD6B3E3-A05B-4311-9C9A-DA8A512CAB97}" type="datetime1">
              <a:rPr lang="en-US" smtClean="0"/>
              <a:t>11/2/2026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98217" y="630935"/>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914536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9D41517-889E-CBB7-FD17-C5FECA783B2A}"/>
              </a:ext>
            </a:extLst>
          </p:cNvPr>
          <p:cNvSpPr/>
          <p:nvPr userDrawn="1"/>
        </p:nvSpPr>
        <p:spPr>
          <a:xfrm flipV="1">
            <a:off x="0" y="823828"/>
            <a:ext cx="11385608" cy="6034172"/>
          </a:xfrm>
          <a:custGeom>
            <a:avLst/>
            <a:gdLst>
              <a:gd name="connsiteX0" fmla="*/ 0 w 11385608"/>
              <a:gd name="connsiteY0" fmla="*/ 6034172 h 6034172"/>
              <a:gd name="connsiteX1" fmla="*/ 10969276 w 11385608"/>
              <a:gd name="connsiteY1" fmla="*/ 6034172 h 6034172"/>
              <a:gd name="connsiteX2" fmla="*/ 11385608 w 11385608"/>
              <a:gd name="connsiteY2" fmla="*/ 5617840 h 6034172"/>
              <a:gd name="connsiteX3" fmla="*/ 11385608 w 11385608"/>
              <a:gd name="connsiteY3" fmla="*/ 0 h 6034172"/>
              <a:gd name="connsiteX4" fmla="*/ 0 w 11385608"/>
              <a:gd name="connsiteY4" fmla="*/ 0 h 6034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6034172">
                <a:moveTo>
                  <a:pt x="0" y="6034172"/>
                </a:moveTo>
                <a:lnTo>
                  <a:pt x="10969276" y="6034172"/>
                </a:lnTo>
                <a:cubicBezTo>
                  <a:pt x="11199210" y="6034172"/>
                  <a:pt x="11385608" y="5847774"/>
                  <a:pt x="11385608" y="5617840"/>
                </a:cubicBezTo>
                <a:lnTo>
                  <a:pt x="11385608"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429768" y="1783080"/>
            <a:ext cx="8499079" cy="2249424"/>
          </a:xfrm>
        </p:spPr>
        <p:txBody>
          <a:bodyPr anchor="t">
            <a:normAutofit/>
          </a:bodyPr>
          <a:lstStyle>
            <a:lvl1pPr>
              <a:lnSpc>
                <a:spcPct val="100000"/>
              </a:lnSpc>
              <a:defRPr sz="36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73D6CD22-E4B3-48A1-94CA-B89DB574ED80}" type="datetime1">
              <a:rPr lang="en-US" smtClean="0"/>
              <a:t>11/2/2026</a:t>
            </a:fld>
            <a:endParaRPr lang="en-US" dirty="0"/>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8669124"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a:xfrm>
            <a:off x="11421468"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429768" y="5120640"/>
            <a:ext cx="5431536" cy="1289304"/>
          </a:xfrm>
        </p:spPr>
        <p:txBody>
          <a:bodyPr vert="horz" lIns="91440" tIns="45720" rIns="91440" bIns="45720" rtlCol="0" anchor="ctr">
            <a:normAutofit/>
          </a:bodyPr>
          <a:lstStyle>
            <a:lvl1pPr marL="0" indent="0">
              <a:buNone/>
              <a:defRPr lang="en-US" b="1" cap="all" baseline="0" dirty="0"/>
            </a:lvl1pPr>
            <a:lvl2pPr marL="228600" indent="0">
              <a:buNone/>
              <a:defRPr lang="en-US" b="1" cap="all" baseline="0" dirty="0"/>
            </a:lvl2pPr>
            <a:lvl3pPr marL="457200" indent="0">
              <a:buNone/>
              <a:defRPr lang="en-US" b="1" cap="all" baseline="0" dirty="0"/>
            </a:lvl3pPr>
            <a:lvl4pPr marL="685800" indent="0">
              <a:buNone/>
              <a:defRPr lang="en-US" b="1" cap="all" baseline="0" dirty="0"/>
            </a:lvl4pPr>
            <a:lvl5pPr marL="914400" indent="0">
              <a:buNone/>
              <a:defRPr lang="en-US" b="1" cap="all" baseline="0" dirty="0"/>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046691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11/2/2026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92609295"/>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a:t>Click to edit Master title style</a:t>
            </a:r>
          </a:p>
        </p:txBody>
      </p:sp>
      <p:sp>
        <p:nvSpPr>
          <p:cNvPr id="9" name="Text Placeholder 8">
            <a:extLst>
              <a:ext uri="{FF2B5EF4-FFF2-40B4-BE49-F238E27FC236}">
                <a16:creationId xmlns:a16="http://schemas.microsoft.com/office/drawing/2014/main" id="{778C515B-8D5A-0268-9044-7B2013C87E02}"/>
              </a:ext>
            </a:extLst>
          </p:cNvPr>
          <p:cNvSpPr>
            <a:spLocks noGrp="1"/>
          </p:cNvSpPr>
          <p:nvPr>
            <p:ph type="body" sz="quarter" idx="13"/>
          </p:nvPr>
        </p:nvSpPr>
        <p:spPr>
          <a:xfrm>
            <a:off x="429767" y="2020825"/>
            <a:ext cx="5212208" cy="42847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3C7061A-8ED7-8B72-BD2B-2DF67F8C7A75}"/>
              </a:ext>
            </a:extLst>
          </p:cNvPr>
          <p:cNvSpPr>
            <a:spLocks noGrp="1"/>
          </p:cNvSpPr>
          <p:nvPr>
            <p:ph type="body" sz="quarter" idx="14"/>
          </p:nvPr>
        </p:nvSpPr>
        <p:spPr>
          <a:xfrm>
            <a:off x="6381622" y="2020822"/>
            <a:ext cx="5212208" cy="4284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E2C59E0-667A-459A-BBD1-70DA72C3C576}" type="datetime1">
              <a:rPr lang="en-US" smtClean="0"/>
              <a:t>11/2/2026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006640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A211279F-0D05-3637-19CD-29468F4DD2F3}"/>
              </a:ext>
            </a:extLst>
          </p:cNvPr>
          <p:cNvSpPr>
            <a:spLocks noGrp="1"/>
          </p:cNvSpPr>
          <p:nvPr>
            <p:ph type="body" sz="quarter" idx="13"/>
          </p:nvPr>
        </p:nvSpPr>
        <p:spPr>
          <a:xfrm>
            <a:off x="430213" y="2021134"/>
            <a:ext cx="5211762" cy="4343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F1B170DE-636A-B1A9-2EAB-C426DBFB3E51}"/>
              </a:ext>
            </a:extLst>
          </p:cNvPr>
          <p:cNvSpPr>
            <a:spLocks noGrp="1"/>
          </p:cNvSpPr>
          <p:nvPr>
            <p:ph type="body" sz="quarter" idx="14"/>
          </p:nvPr>
        </p:nvSpPr>
        <p:spPr>
          <a:xfrm>
            <a:off x="6381750" y="2020888"/>
            <a:ext cx="521335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06CC00B-2F01-4379-B0FD-8DA094C16FA4}" type="datetime1">
              <a:rPr lang="en-US" smtClean="0"/>
              <a:t>11/2/2026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183467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713996" cy="2212313"/>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3" name="Picture Placeholder 8">
            <a:extLst>
              <a:ext uri="{FF2B5EF4-FFF2-40B4-BE49-F238E27FC236}">
                <a16:creationId xmlns:a16="http://schemas.microsoft.com/office/drawing/2014/main" id="{FA23F0E6-EDAF-3A7F-5EC8-F911E9AE48EF}"/>
              </a:ext>
            </a:extLst>
          </p:cNvPr>
          <p:cNvSpPr>
            <a:spLocks noGrp="1"/>
          </p:cNvSpPr>
          <p:nvPr>
            <p:ph type="pic" sz="quarter" idx="13"/>
          </p:nvPr>
        </p:nvSpPr>
        <p:spPr>
          <a:xfrm>
            <a:off x="4502843" y="0"/>
            <a:ext cx="7689157" cy="639915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5019F103-9E7C-4D5A-827C-0D2D66EE1CD2}" type="datetime1">
              <a:rPr lang="en-US" smtClean="0"/>
              <a:t>11/2/2026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82146388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CA"/>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a:t>Click to edit Master subtitle style</a:t>
            </a:r>
            <a:endParaRPr lang="en-US"/>
          </a:p>
        </p:txBody>
      </p:sp>
      <p:sp>
        <p:nvSpPr>
          <p:cNvPr id="4" name="Date Placeholder 3">
            <a:extLst>
              <a:ext uri="{FF2B5EF4-FFF2-40B4-BE49-F238E27FC236}">
                <a16:creationId xmlns:a16="http://schemas.microsoft.com/office/drawing/2014/main" id="{94F1CDE0-6AEC-A032-2996-5E7F5E589108}"/>
              </a:ext>
            </a:extLst>
          </p:cNvPr>
          <p:cNvSpPr>
            <a:spLocks noGrp="1"/>
          </p:cNvSpPr>
          <p:nvPr>
            <p:ph type="dt" sz="half" idx="10"/>
          </p:nvPr>
        </p:nvSpPr>
        <p:spPr/>
        <p:txBody>
          <a:bodyPr/>
          <a:lstStyle>
            <a:lvl1pPr>
              <a:defRPr/>
            </a:lvl1pPr>
          </a:lstStyle>
          <a:p>
            <a:pPr>
              <a:defRPr/>
            </a:pPr>
            <a:fld id="{2FEDA7D2-04A8-0D4A-9A8C-0EEE31A0E40B}" type="datetimeFigureOut">
              <a:rPr lang="en-US"/>
              <a:pPr>
                <a:defRPr/>
              </a:pPr>
              <a:t>11/2/2026</a:t>
            </a:fld>
            <a:endParaRPr lang="en-US"/>
          </a:p>
        </p:txBody>
      </p:sp>
      <p:sp>
        <p:nvSpPr>
          <p:cNvPr id="5" name="Footer Placeholder 4">
            <a:extLst>
              <a:ext uri="{FF2B5EF4-FFF2-40B4-BE49-F238E27FC236}">
                <a16:creationId xmlns:a16="http://schemas.microsoft.com/office/drawing/2014/main" id="{EE0A95C7-BE93-0B89-2712-6FCA5765C69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E6E550B-0798-E30B-6DC2-FE76295B28D1}"/>
              </a:ext>
            </a:extLst>
          </p:cNvPr>
          <p:cNvSpPr>
            <a:spLocks noGrp="1"/>
          </p:cNvSpPr>
          <p:nvPr>
            <p:ph type="sldNum" sz="quarter" idx="12"/>
          </p:nvPr>
        </p:nvSpPr>
        <p:spPr/>
        <p:txBody>
          <a:bodyPr/>
          <a:lstStyle>
            <a:lvl1pPr>
              <a:defRPr/>
            </a:lvl1pPr>
          </a:lstStyle>
          <a:p>
            <a:pPr>
              <a:defRPr/>
            </a:pPr>
            <a:fld id="{B0B6F4DB-89C6-714E-BD2D-31D800418488}" type="slidenum">
              <a:rPr lang="en-US" altLang="en-US"/>
              <a:pPr>
                <a:defRPr/>
              </a:pPr>
              <a:t>‹#›</a:t>
            </a:fld>
            <a:endParaRPr lang="en-US" altLang="en-US"/>
          </a:p>
        </p:txBody>
      </p:sp>
    </p:spTree>
    <p:extLst>
      <p:ext uri="{BB962C8B-B14F-4D97-AF65-F5344CB8AC3E}">
        <p14:creationId xmlns:p14="http://schemas.microsoft.com/office/powerpoint/2010/main" val="29957537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a:extLst>
              <a:ext uri="{FF2B5EF4-FFF2-40B4-BE49-F238E27FC236}">
                <a16:creationId xmlns:a16="http://schemas.microsoft.com/office/drawing/2014/main" id="{249E78AD-BB9F-9398-5654-71F7FB9DA350}"/>
              </a:ext>
            </a:extLst>
          </p:cNvPr>
          <p:cNvSpPr>
            <a:spLocks noGrp="1"/>
          </p:cNvSpPr>
          <p:nvPr>
            <p:ph type="dt" sz="half" idx="10"/>
          </p:nvPr>
        </p:nvSpPr>
        <p:spPr/>
        <p:txBody>
          <a:bodyPr/>
          <a:lstStyle>
            <a:lvl1pPr>
              <a:defRPr/>
            </a:lvl1pPr>
          </a:lstStyle>
          <a:p>
            <a:pPr>
              <a:defRPr/>
            </a:pPr>
            <a:fld id="{BEF73624-16CC-A346-969C-3EA98DAE9306}" type="datetimeFigureOut">
              <a:rPr lang="en-US"/>
              <a:pPr>
                <a:defRPr/>
              </a:pPr>
              <a:t>11/2/2026</a:t>
            </a:fld>
            <a:endParaRPr lang="en-US"/>
          </a:p>
        </p:txBody>
      </p:sp>
      <p:sp>
        <p:nvSpPr>
          <p:cNvPr id="5" name="Footer Placeholder 4">
            <a:extLst>
              <a:ext uri="{FF2B5EF4-FFF2-40B4-BE49-F238E27FC236}">
                <a16:creationId xmlns:a16="http://schemas.microsoft.com/office/drawing/2014/main" id="{C20B64E2-DF87-3C21-6085-92D37AE6426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CA51B9C-D1B1-A909-D865-C250FF4C3F0F}"/>
              </a:ext>
            </a:extLst>
          </p:cNvPr>
          <p:cNvSpPr>
            <a:spLocks noGrp="1"/>
          </p:cNvSpPr>
          <p:nvPr>
            <p:ph type="sldNum" sz="quarter" idx="12"/>
          </p:nvPr>
        </p:nvSpPr>
        <p:spPr/>
        <p:txBody>
          <a:bodyPr/>
          <a:lstStyle>
            <a:lvl1pPr>
              <a:defRPr/>
            </a:lvl1pPr>
          </a:lstStyle>
          <a:p>
            <a:pPr>
              <a:defRPr/>
            </a:pPr>
            <a:fld id="{F937E60D-4965-614A-93B2-6F5AB9A43C72}" type="slidenum">
              <a:rPr lang="en-US" altLang="en-US"/>
              <a:pPr>
                <a:defRPr/>
              </a:pPr>
              <a:t>‹#›</a:t>
            </a:fld>
            <a:endParaRPr lang="en-US" altLang="en-US"/>
          </a:p>
        </p:txBody>
      </p:sp>
    </p:spTree>
    <p:extLst>
      <p:ext uri="{BB962C8B-B14F-4D97-AF65-F5344CB8AC3E}">
        <p14:creationId xmlns:p14="http://schemas.microsoft.com/office/powerpoint/2010/main" val="32177490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CA"/>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a:t>Click to edit Master text styles</a:t>
            </a:r>
          </a:p>
        </p:txBody>
      </p:sp>
      <p:sp>
        <p:nvSpPr>
          <p:cNvPr id="4" name="Date Placeholder 3">
            <a:extLst>
              <a:ext uri="{FF2B5EF4-FFF2-40B4-BE49-F238E27FC236}">
                <a16:creationId xmlns:a16="http://schemas.microsoft.com/office/drawing/2014/main" id="{367E40AC-C971-5420-08D3-BFFFE6668AF7}"/>
              </a:ext>
            </a:extLst>
          </p:cNvPr>
          <p:cNvSpPr>
            <a:spLocks noGrp="1"/>
          </p:cNvSpPr>
          <p:nvPr>
            <p:ph type="dt" sz="half" idx="10"/>
          </p:nvPr>
        </p:nvSpPr>
        <p:spPr/>
        <p:txBody>
          <a:bodyPr/>
          <a:lstStyle>
            <a:lvl1pPr>
              <a:defRPr/>
            </a:lvl1pPr>
          </a:lstStyle>
          <a:p>
            <a:pPr>
              <a:defRPr/>
            </a:pPr>
            <a:fld id="{9EC0779D-F6E2-0548-A2C7-D29FEC164208}" type="datetimeFigureOut">
              <a:rPr lang="en-US"/>
              <a:pPr>
                <a:defRPr/>
              </a:pPr>
              <a:t>11/2/2026</a:t>
            </a:fld>
            <a:endParaRPr lang="en-US"/>
          </a:p>
        </p:txBody>
      </p:sp>
      <p:sp>
        <p:nvSpPr>
          <p:cNvPr id="5" name="Footer Placeholder 4">
            <a:extLst>
              <a:ext uri="{FF2B5EF4-FFF2-40B4-BE49-F238E27FC236}">
                <a16:creationId xmlns:a16="http://schemas.microsoft.com/office/drawing/2014/main" id="{C3408ACD-5813-A612-0B56-114F1CA631F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8C7CC6E-6E2E-09DC-141B-4A4678ED4390}"/>
              </a:ext>
            </a:extLst>
          </p:cNvPr>
          <p:cNvSpPr>
            <a:spLocks noGrp="1"/>
          </p:cNvSpPr>
          <p:nvPr>
            <p:ph type="sldNum" sz="quarter" idx="12"/>
          </p:nvPr>
        </p:nvSpPr>
        <p:spPr/>
        <p:txBody>
          <a:bodyPr/>
          <a:lstStyle>
            <a:lvl1pPr>
              <a:defRPr/>
            </a:lvl1pPr>
          </a:lstStyle>
          <a:p>
            <a:pPr>
              <a:defRPr/>
            </a:pPr>
            <a:fld id="{DADE5499-A7DC-074B-BB8F-21F47399BF31}" type="slidenum">
              <a:rPr lang="en-US" altLang="en-US"/>
              <a:pPr>
                <a:defRPr/>
              </a:pPr>
              <a:t>‹#›</a:t>
            </a:fld>
            <a:endParaRPr lang="en-US" altLang="en-US"/>
          </a:p>
        </p:txBody>
      </p:sp>
    </p:spTree>
    <p:extLst>
      <p:ext uri="{BB962C8B-B14F-4D97-AF65-F5344CB8AC3E}">
        <p14:creationId xmlns:p14="http://schemas.microsoft.com/office/powerpoint/2010/main" val="18207640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Date Placeholder 3">
            <a:extLst>
              <a:ext uri="{FF2B5EF4-FFF2-40B4-BE49-F238E27FC236}">
                <a16:creationId xmlns:a16="http://schemas.microsoft.com/office/drawing/2014/main" id="{D19F478A-DDE6-F4A3-92AD-69DB5F9CB476}"/>
              </a:ext>
            </a:extLst>
          </p:cNvPr>
          <p:cNvSpPr>
            <a:spLocks noGrp="1"/>
          </p:cNvSpPr>
          <p:nvPr>
            <p:ph type="dt" sz="half" idx="10"/>
          </p:nvPr>
        </p:nvSpPr>
        <p:spPr/>
        <p:txBody>
          <a:bodyPr/>
          <a:lstStyle>
            <a:lvl1pPr>
              <a:defRPr/>
            </a:lvl1pPr>
          </a:lstStyle>
          <a:p>
            <a:pPr>
              <a:defRPr/>
            </a:pPr>
            <a:fld id="{5660EA3F-468B-F84A-9DCE-9CD285D84F2C}" type="datetimeFigureOut">
              <a:rPr lang="en-US"/>
              <a:pPr>
                <a:defRPr/>
              </a:pPr>
              <a:t>11/2/2026</a:t>
            </a:fld>
            <a:endParaRPr lang="en-US"/>
          </a:p>
        </p:txBody>
      </p:sp>
      <p:sp>
        <p:nvSpPr>
          <p:cNvPr id="6" name="Footer Placeholder 4">
            <a:extLst>
              <a:ext uri="{FF2B5EF4-FFF2-40B4-BE49-F238E27FC236}">
                <a16:creationId xmlns:a16="http://schemas.microsoft.com/office/drawing/2014/main" id="{B2DB9F47-D675-4DC5-5523-D3E3ABF75F9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E89E3F9-C7FA-4E27-C416-1A590A5F1CCD}"/>
              </a:ext>
            </a:extLst>
          </p:cNvPr>
          <p:cNvSpPr>
            <a:spLocks noGrp="1"/>
          </p:cNvSpPr>
          <p:nvPr>
            <p:ph type="sldNum" sz="quarter" idx="12"/>
          </p:nvPr>
        </p:nvSpPr>
        <p:spPr/>
        <p:txBody>
          <a:bodyPr/>
          <a:lstStyle>
            <a:lvl1pPr>
              <a:defRPr/>
            </a:lvl1pPr>
          </a:lstStyle>
          <a:p>
            <a:pPr>
              <a:defRPr/>
            </a:pPr>
            <a:fld id="{CF2ABF3C-E9A5-D946-AE0B-94317A2D4EC6}" type="slidenum">
              <a:rPr lang="en-US" altLang="en-US"/>
              <a:pPr>
                <a:defRPr/>
              </a:pPr>
              <a:t>‹#›</a:t>
            </a:fld>
            <a:endParaRPr lang="en-US" altLang="en-US"/>
          </a:p>
        </p:txBody>
      </p:sp>
    </p:spTree>
    <p:extLst>
      <p:ext uri="{BB962C8B-B14F-4D97-AF65-F5344CB8AC3E}">
        <p14:creationId xmlns:p14="http://schemas.microsoft.com/office/powerpoint/2010/main" val="23878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7" name="Date Placeholder 3">
            <a:extLst>
              <a:ext uri="{FF2B5EF4-FFF2-40B4-BE49-F238E27FC236}">
                <a16:creationId xmlns:a16="http://schemas.microsoft.com/office/drawing/2014/main" id="{0AF07FF5-E1FC-B58F-F162-3DBC531DD9A5}"/>
              </a:ext>
            </a:extLst>
          </p:cNvPr>
          <p:cNvSpPr>
            <a:spLocks noGrp="1"/>
          </p:cNvSpPr>
          <p:nvPr>
            <p:ph type="dt" sz="half" idx="10"/>
          </p:nvPr>
        </p:nvSpPr>
        <p:spPr/>
        <p:txBody>
          <a:bodyPr/>
          <a:lstStyle>
            <a:lvl1pPr>
              <a:defRPr/>
            </a:lvl1pPr>
          </a:lstStyle>
          <a:p>
            <a:pPr>
              <a:defRPr/>
            </a:pPr>
            <a:fld id="{7274C198-E835-B84D-A632-0B054E956422}" type="datetimeFigureOut">
              <a:rPr lang="en-US"/>
              <a:pPr>
                <a:defRPr/>
              </a:pPr>
              <a:t>11/2/2026</a:t>
            </a:fld>
            <a:endParaRPr lang="en-US"/>
          </a:p>
        </p:txBody>
      </p:sp>
      <p:sp>
        <p:nvSpPr>
          <p:cNvPr id="8" name="Footer Placeholder 4">
            <a:extLst>
              <a:ext uri="{FF2B5EF4-FFF2-40B4-BE49-F238E27FC236}">
                <a16:creationId xmlns:a16="http://schemas.microsoft.com/office/drawing/2014/main" id="{F1354A0E-D270-5461-2D5D-EC2E72962CE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9E7E5E5A-72BD-FDBB-53A2-0EAC4500223B}"/>
              </a:ext>
            </a:extLst>
          </p:cNvPr>
          <p:cNvSpPr>
            <a:spLocks noGrp="1"/>
          </p:cNvSpPr>
          <p:nvPr>
            <p:ph type="sldNum" sz="quarter" idx="12"/>
          </p:nvPr>
        </p:nvSpPr>
        <p:spPr/>
        <p:txBody>
          <a:bodyPr/>
          <a:lstStyle>
            <a:lvl1pPr>
              <a:defRPr/>
            </a:lvl1pPr>
          </a:lstStyle>
          <a:p>
            <a:pPr>
              <a:defRPr/>
            </a:pPr>
            <a:fld id="{6B52E395-5503-BD43-93AA-5598C90E101F}" type="slidenum">
              <a:rPr lang="en-US" altLang="en-US"/>
              <a:pPr>
                <a:defRPr/>
              </a:pPr>
              <a:t>‹#›</a:t>
            </a:fld>
            <a:endParaRPr lang="en-US" altLang="en-US"/>
          </a:p>
        </p:txBody>
      </p:sp>
    </p:spTree>
    <p:extLst>
      <p:ext uri="{BB962C8B-B14F-4D97-AF65-F5344CB8AC3E}">
        <p14:creationId xmlns:p14="http://schemas.microsoft.com/office/powerpoint/2010/main" val="88755324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Date Placeholder 3">
            <a:extLst>
              <a:ext uri="{FF2B5EF4-FFF2-40B4-BE49-F238E27FC236}">
                <a16:creationId xmlns:a16="http://schemas.microsoft.com/office/drawing/2014/main" id="{261A8291-8934-07D6-270C-BFD6A06E023E}"/>
              </a:ext>
            </a:extLst>
          </p:cNvPr>
          <p:cNvSpPr>
            <a:spLocks noGrp="1"/>
          </p:cNvSpPr>
          <p:nvPr>
            <p:ph type="dt" sz="half" idx="10"/>
          </p:nvPr>
        </p:nvSpPr>
        <p:spPr/>
        <p:txBody>
          <a:bodyPr/>
          <a:lstStyle>
            <a:lvl1pPr>
              <a:defRPr/>
            </a:lvl1pPr>
          </a:lstStyle>
          <a:p>
            <a:pPr>
              <a:defRPr/>
            </a:pPr>
            <a:fld id="{DD9BC608-BB29-044E-81CF-05699E89DD71}" type="datetimeFigureOut">
              <a:rPr lang="en-US"/>
              <a:pPr>
                <a:defRPr/>
              </a:pPr>
              <a:t>11/2/2026</a:t>
            </a:fld>
            <a:endParaRPr lang="en-US"/>
          </a:p>
        </p:txBody>
      </p:sp>
      <p:sp>
        <p:nvSpPr>
          <p:cNvPr id="4" name="Footer Placeholder 4">
            <a:extLst>
              <a:ext uri="{FF2B5EF4-FFF2-40B4-BE49-F238E27FC236}">
                <a16:creationId xmlns:a16="http://schemas.microsoft.com/office/drawing/2014/main" id="{122D25D1-F993-2CCC-47B6-B7120FA9DEB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573A3C5-C053-0DB0-91B6-45D5CAD6C253}"/>
              </a:ext>
            </a:extLst>
          </p:cNvPr>
          <p:cNvSpPr>
            <a:spLocks noGrp="1"/>
          </p:cNvSpPr>
          <p:nvPr>
            <p:ph type="sldNum" sz="quarter" idx="12"/>
          </p:nvPr>
        </p:nvSpPr>
        <p:spPr/>
        <p:txBody>
          <a:bodyPr/>
          <a:lstStyle>
            <a:lvl1pPr>
              <a:defRPr/>
            </a:lvl1pPr>
          </a:lstStyle>
          <a:p>
            <a:pPr>
              <a:defRPr/>
            </a:pPr>
            <a:fld id="{AFE3F99A-D72A-2042-9B0C-FD4926B9061F}" type="slidenum">
              <a:rPr lang="en-US" altLang="en-US"/>
              <a:pPr>
                <a:defRPr/>
              </a:pPr>
              <a:t>‹#›</a:t>
            </a:fld>
            <a:endParaRPr lang="en-US" altLang="en-US"/>
          </a:p>
        </p:txBody>
      </p:sp>
    </p:spTree>
    <p:extLst>
      <p:ext uri="{BB962C8B-B14F-4D97-AF65-F5344CB8AC3E}">
        <p14:creationId xmlns:p14="http://schemas.microsoft.com/office/powerpoint/2010/main" val="255429823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6055E3D-996D-CA6C-F466-84568F15541C}"/>
              </a:ext>
            </a:extLst>
          </p:cNvPr>
          <p:cNvSpPr>
            <a:spLocks noGrp="1"/>
          </p:cNvSpPr>
          <p:nvPr>
            <p:ph type="dt" sz="half" idx="10"/>
          </p:nvPr>
        </p:nvSpPr>
        <p:spPr/>
        <p:txBody>
          <a:bodyPr/>
          <a:lstStyle>
            <a:lvl1pPr>
              <a:defRPr/>
            </a:lvl1pPr>
          </a:lstStyle>
          <a:p>
            <a:pPr>
              <a:defRPr/>
            </a:pPr>
            <a:fld id="{D19CEA0F-E966-4D46-8790-97A2F4492A25}" type="datetimeFigureOut">
              <a:rPr lang="en-US"/>
              <a:pPr>
                <a:defRPr/>
              </a:pPr>
              <a:t>11/2/2026</a:t>
            </a:fld>
            <a:endParaRPr lang="en-US"/>
          </a:p>
        </p:txBody>
      </p:sp>
      <p:sp>
        <p:nvSpPr>
          <p:cNvPr id="3" name="Footer Placeholder 4">
            <a:extLst>
              <a:ext uri="{FF2B5EF4-FFF2-40B4-BE49-F238E27FC236}">
                <a16:creationId xmlns:a16="http://schemas.microsoft.com/office/drawing/2014/main" id="{34502801-0183-9501-51D5-E5B087D8AD19}"/>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B7EE306C-801F-2517-0B70-153C9C4827D8}"/>
              </a:ext>
            </a:extLst>
          </p:cNvPr>
          <p:cNvSpPr>
            <a:spLocks noGrp="1"/>
          </p:cNvSpPr>
          <p:nvPr>
            <p:ph type="sldNum" sz="quarter" idx="12"/>
          </p:nvPr>
        </p:nvSpPr>
        <p:spPr/>
        <p:txBody>
          <a:bodyPr/>
          <a:lstStyle>
            <a:lvl1pPr>
              <a:defRPr/>
            </a:lvl1pPr>
          </a:lstStyle>
          <a:p>
            <a:pPr>
              <a:defRPr/>
            </a:pPr>
            <a:fld id="{1E5CB752-6603-9047-BCA1-451A50FEF507}" type="slidenum">
              <a:rPr lang="en-US" altLang="en-US"/>
              <a:pPr>
                <a:defRPr/>
              </a:pPr>
              <a:t>‹#›</a:t>
            </a:fld>
            <a:endParaRPr lang="en-US" altLang="en-US"/>
          </a:p>
        </p:txBody>
      </p:sp>
    </p:spTree>
    <p:extLst>
      <p:ext uri="{BB962C8B-B14F-4D97-AF65-F5344CB8AC3E}">
        <p14:creationId xmlns:p14="http://schemas.microsoft.com/office/powerpoint/2010/main" val="143795868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CA"/>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5" name="Date Placeholder 3">
            <a:extLst>
              <a:ext uri="{FF2B5EF4-FFF2-40B4-BE49-F238E27FC236}">
                <a16:creationId xmlns:a16="http://schemas.microsoft.com/office/drawing/2014/main" id="{D22F0018-6483-FE2D-9A0D-A2574B62E3C8}"/>
              </a:ext>
            </a:extLst>
          </p:cNvPr>
          <p:cNvSpPr>
            <a:spLocks noGrp="1"/>
          </p:cNvSpPr>
          <p:nvPr>
            <p:ph type="dt" sz="half" idx="10"/>
          </p:nvPr>
        </p:nvSpPr>
        <p:spPr/>
        <p:txBody>
          <a:bodyPr/>
          <a:lstStyle>
            <a:lvl1pPr>
              <a:defRPr/>
            </a:lvl1pPr>
          </a:lstStyle>
          <a:p>
            <a:pPr>
              <a:defRPr/>
            </a:pPr>
            <a:fld id="{3BD1EC60-73C1-B64A-ABD7-6DB0449070FD}" type="datetimeFigureOut">
              <a:rPr lang="en-US"/>
              <a:pPr>
                <a:defRPr/>
              </a:pPr>
              <a:t>11/2/2026</a:t>
            </a:fld>
            <a:endParaRPr lang="en-US"/>
          </a:p>
        </p:txBody>
      </p:sp>
      <p:sp>
        <p:nvSpPr>
          <p:cNvPr id="6" name="Footer Placeholder 4">
            <a:extLst>
              <a:ext uri="{FF2B5EF4-FFF2-40B4-BE49-F238E27FC236}">
                <a16:creationId xmlns:a16="http://schemas.microsoft.com/office/drawing/2014/main" id="{976EB7DD-74A5-D4E2-6231-2F20747970F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99DA4B5-8C71-B228-7C29-DF2F2BE87363}"/>
              </a:ext>
            </a:extLst>
          </p:cNvPr>
          <p:cNvSpPr>
            <a:spLocks noGrp="1"/>
          </p:cNvSpPr>
          <p:nvPr>
            <p:ph type="sldNum" sz="quarter" idx="12"/>
          </p:nvPr>
        </p:nvSpPr>
        <p:spPr/>
        <p:txBody>
          <a:bodyPr/>
          <a:lstStyle>
            <a:lvl1pPr>
              <a:defRPr/>
            </a:lvl1pPr>
          </a:lstStyle>
          <a:p>
            <a:pPr>
              <a:defRPr/>
            </a:pPr>
            <a:fld id="{598A86F3-DE16-BF4D-BB2A-54F8ECFE5B07}" type="slidenum">
              <a:rPr lang="en-US" altLang="en-US"/>
              <a:pPr>
                <a:defRPr/>
              </a:pPr>
              <a:t>‹#›</a:t>
            </a:fld>
            <a:endParaRPr lang="en-US" altLang="en-US"/>
          </a:p>
        </p:txBody>
      </p:sp>
    </p:spTree>
    <p:extLst>
      <p:ext uri="{BB962C8B-B14F-4D97-AF65-F5344CB8AC3E}">
        <p14:creationId xmlns:p14="http://schemas.microsoft.com/office/powerpoint/2010/main" val="401370195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CA"/>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a:t>Click to edit Master text styles</a:t>
            </a:r>
          </a:p>
        </p:txBody>
      </p:sp>
      <p:sp>
        <p:nvSpPr>
          <p:cNvPr id="5" name="Date Placeholder 3">
            <a:extLst>
              <a:ext uri="{FF2B5EF4-FFF2-40B4-BE49-F238E27FC236}">
                <a16:creationId xmlns:a16="http://schemas.microsoft.com/office/drawing/2014/main" id="{625D900A-54CE-952E-C8CE-085F38ED32CC}"/>
              </a:ext>
            </a:extLst>
          </p:cNvPr>
          <p:cNvSpPr>
            <a:spLocks noGrp="1"/>
          </p:cNvSpPr>
          <p:nvPr>
            <p:ph type="dt" sz="half" idx="10"/>
          </p:nvPr>
        </p:nvSpPr>
        <p:spPr/>
        <p:txBody>
          <a:bodyPr/>
          <a:lstStyle>
            <a:lvl1pPr>
              <a:defRPr/>
            </a:lvl1pPr>
          </a:lstStyle>
          <a:p>
            <a:pPr>
              <a:defRPr/>
            </a:pPr>
            <a:fld id="{80FC95A9-9E72-A943-A602-6DBC16B250A4}" type="datetimeFigureOut">
              <a:rPr lang="en-US"/>
              <a:pPr>
                <a:defRPr/>
              </a:pPr>
              <a:t>11/2/2026</a:t>
            </a:fld>
            <a:endParaRPr lang="en-US"/>
          </a:p>
        </p:txBody>
      </p:sp>
      <p:sp>
        <p:nvSpPr>
          <p:cNvPr id="6" name="Footer Placeholder 4">
            <a:extLst>
              <a:ext uri="{FF2B5EF4-FFF2-40B4-BE49-F238E27FC236}">
                <a16:creationId xmlns:a16="http://schemas.microsoft.com/office/drawing/2014/main" id="{DD2875BF-D435-6C3A-7FA8-EB2D5331B40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2F2912F-A7C7-9D1A-26C0-E5A4C3FD6028}"/>
              </a:ext>
            </a:extLst>
          </p:cNvPr>
          <p:cNvSpPr>
            <a:spLocks noGrp="1"/>
          </p:cNvSpPr>
          <p:nvPr>
            <p:ph type="sldNum" sz="quarter" idx="12"/>
          </p:nvPr>
        </p:nvSpPr>
        <p:spPr/>
        <p:txBody>
          <a:bodyPr/>
          <a:lstStyle>
            <a:lvl1pPr>
              <a:defRPr/>
            </a:lvl1pPr>
          </a:lstStyle>
          <a:p>
            <a:pPr>
              <a:defRPr/>
            </a:pPr>
            <a:fld id="{50BE308D-18F8-4E42-A463-EEB9E80106BA}" type="slidenum">
              <a:rPr lang="en-US" altLang="en-US"/>
              <a:pPr>
                <a:defRPr/>
              </a:pPr>
              <a:t>‹#›</a:t>
            </a:fld>
            <a:endParaRPr lang="en-US" altLang="en-US"/>
          </a:p>
        </p:txBody>
      </p:sp>
    </p:spTree>
    <p:extLst>
      <p:ext uri="{BB962C8B-B14F-4D97-AF65-F5344CB8AC3E}">
        <p14:creationId xmlns:p14="http://schemas.microsoft.com/office/powerpoint/2010/main" val="222508825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a:extLst>
              <a:ext uri="{FF2B5EF4-FFF2-40B4-BE49-F238E27FC236}">
                <a16:creationId xmlns:a16="http://schemas.microsoft.com/office/drawing/2014/main" id="{AA20B328-DE73-0D7E-55F5-651DB9C36029}"/>
              </a:ext>
            </a:extLst>
          </p:cNvPr>
          <p:cNvSpPr>
            <a:spLocks noGrp="1"/>
          </p:cNvSpPr>
          <p:nvPr>
            <p:ph type="dt" sz="half" idx="10"/>
          </p:nvPr>
        </p:nvSpPr>
        <p:spPr/>
        <p:txBody>
          <a:bodyPr/>
          <a:lstStyle>
            <a:lvl1pPr>
              <a:defRPr/>
            </a:lvl1pPr>
          </a:lstStyle>
          <a:p>
            <a:pPr>
              <a:defRPr/>
            </a:pPr>
            <a:fld id="{D55D1802-9133-B846-B369-0D5ED0A299C8}" type="datetimeFigureOut">
              <a:rPr lang="en-US"/>
              <a:pPr>
                <a:defRPr/>
              </a:pPr>
              <a:t>11/2/2026</a:t>
            </a:fld>
            <a:endParaRPr lang="en-US"/>
          </a:p>
        </p:txBody>
      </p:sp>
      <p:sp>
        <p:nvSpPr>
          <p:cNvPr id="5" name="Footer Placeholder 4">
            <a:extLst>
              <a:ext uri="{FF2B5EF4-FFF2-40B4-BE49-F238E27FC236}">
                <a16:creationId xmlns:a16="http://schemas.microsoft.com/office/drawing/2014/main" id="{5FE5C3CC-04E8-1EE6-3841-D63BB674893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AB44DA4-28AA-2D11-F72D-D27E92213CF6}"/>
              </a:ext>
            </a:extLst>
          </p:cNvPr>
          <p:cNvSpPr>
            <a:spLocks noGrp="1"/>
          </p:cNvSpPr>
          <p:nvPr>
            <p:ph type="sldNum" sz="quarter" idx="12"/>
          </p:nvPr>
        </p:nvSpPr>
        <p:spPr/>
        <p:txBody>
          <a:bodyPr/>
          <a:lstStyle>
            <a:lvl1pPr>
              <a:defRPr/>
            </a:lvl1pPr>
          </a:lstStyle>
          <a:p>
            <a:pPr>
              <a:defRPr/>
            </a:pPr>
            <a:fld id="{67BFF59C-38F2-0A44-A0B9-6311565AA592}" type="slidenum">
              <a:rPr lang="en-US" altLang="en-US"/>
              <a:pPr>
                <a:defRPr/>
              </a:pPr>
              <a:t>‹#›</a:t>
            </a:fld>
            <a:endParaRPr lang="en-US" altLang="en-US"/>
          </a:p>
        </p:txBody>
      </p:sp>
    </p:spTree>
    <p:extLst>
      <p:ext uri="{BB962C8B-B14F-4D97-AF65-F5344CB8AC3E}">
        <p14:creationId xmlns:p14="http://schemas.microsoft.com/office/powerpoint/2010/main" val="41795355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CA"/>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4" name="Date Placeholder 3">
            <a:extLst>
              <a:ext uri="{FF2B5EF4-FFF2-40B4-BE49-F238E27FC236}">
                <a16:creationId xmlns:a16="http://schemas.microsoft.com/office/drawing/2014/main" id="{B2804F3A-7A30-B5D5-8076-C755A4ACF8C1}"/>
              </a:ext>
            </a:extLst>
          </p:cNvPr>
          <p:cNvSpPr>
            <a:spLocks noGrp="1"/>
          </p:cNvSpPr>
          <p:nvPr>
            <p:ph type="dt" sz="half" idx="10"/>
          </p:nvPr>
        </p:nvSpPr>
        <p:spPr/>
        <p:txBody>
          <a:bodyPr/>
          <a:lstStyle>
            <a:lvl1pPr>
              <a:defRPr/>
            </a:lvl1pPr>
          </a:lstStyle>
          <a:p>
            <a:pPr>
              <a:defRPr/>
            </a:pPr>
            <a:fld id="{FE70EB16-A4E6-794B-9A3F-10D7352BE2A4}" type="datetimeFigureOut">
              <a:rPr lang="en-US"/>
              <a:pPr>
                <a:defRPr/>
              </a:pPr>
              <a:t>11/2/2026</a:t>
            </a:fld>
            <a:endParaRPr lang="en-US"/>
          </a:p>
        </p:txBody>
      </p:sp>
      <p:sp>
        <p:nvSpPr>
          <p:cNvPr id="5" name="Footer Placeholder 4">
            <a:extLst>
              <a:ext uri="{FF2B5EF4-FFF2-40B4-BE49-F238E27FC236}">
                <a16:creationId xmlns:a16="http://schemas.microsoft.com/office/drawing/2014/main" id="{65391DC9-B14C-4539-101E-A2008BAB435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3F6FEF6-D264-0F75-C70E-933C05217D66}"/>
              </a:ext>
            </a:extLst>
          </p:cNvPr>
          <p:cNvSpPr>
            <a:spLocks noGrp="1"/>
          </p:cNvSpPr>
          <p:nvPr>
            <p:ph type="sldNum" sz="quarter" idx="12"/>
          </p:nvPr>
        </p:nvSpPr>
        <p:spPr/>
        <p:txBody>
          <a:bodyPr/>
          <a:lstStyle>
            <a:lvl1pPr>
              <a:defRPr/>
            </a:lvl1pPr>
          </a:lstStyle>
          <a:p>
            <a:pPr>
              <a:defRPr/>
            </a:pPr>
            <a:fld id="{E3F457EC-AE81-E54C-9D3C-9E73A660EF10}" type="slidenum">
              <a:rPr lang="en-US" altLang="en-US"/>
              <a:pPr>
                <a:defRPr/>
              </a:pPr>
              <a:t>‹#›</a:t>
            </a:fld>
            <a:endParaRPr lang="en-US" altLang="en-US"/>
          </a:p>
        </p:txBody>
      </p:sp>
    </p:spTree>
    <p:extLst>
      <p:ext uri="{BB962C8B-B14F-4D97-AF65-F5344CB8AC3E}">
        <p14:creationId xmlns:p14="http://schemas.microsoft.com/office/powerpoint/2010/main" val="39311642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74B93108-AE0B-85B7-3750-BC6DCEB028BC}"/>
              </a:ext>
            </a:extLst>
          </p:cNvPr>
          <p:cNvSpPr>
            <a:spLocks noGrp="1"/>
          </p:cNvSpPr>
          <p:nvPr>
            <p:ph type="dt" sz="half" idx="10"/>
          </p:nvPr>
        </p:nvSpPr>
        <p:spPr/>
        <p:txBody>
          <a:bodyPr/>
          <a:lstStyle>
            <a:lvl1pPr>
              <a:defRPr/>
            </a:lvl1pPr>
          </a:lstStyle>
          <a:p>
            <a:pPr>
              <a:defRPr/>
            </a:pPr>
            <a:fld id="{E5A944DD-DBB7-9C4E-84D2-B53F41DEFFAF}" type="datetimeFigureOut">
              <a:rPr lang="en-US"/>
              <a:pPr>
                <a:defRPr/>
              </a:pPr>
              <a:t>11/2/2026</a:t>
            </a:fld>
            <a:endParaRPr lang="en-US"/>
          </a:p>
        </p:txBody>
      </p:sp>
      <p:sp>
        <p:nvSpPr>
          <p:cNvPr id="4" name="Footer Placeholder 4">
            <a:extLst>
              <a:ext uri="{FF2B5EF4-FFF2-40B4-BE49-F238E27FC236}">
                <a16:creationId xmlns:a16="http://schemas.microsoft.com/office/drawing/2014/main" id="{8B75C6B6-5C54-10E8-0DA6-61817379306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3B03CCC-4B7E-F0F7-BB26-65D3FCD2078D}"/>
              </a:ext>
            </a:extLst>
          </p:cNvPr>
          <p:cNvSpPr>
            <a:spLocks noGrp="1"/>
          </p:cNvSpPr>
          <p:nvPr>
            <p:ph type="sldNum" sz="quarter" idx="12"/>
          </p:nvPr>
        </p:nvSpPr>
        <p:spPr/>
        <p:txBody>
          <a:bodyPr/>
          <a:lstStyle>
            <a:lvl1pPr>
              <a:defRPr/>
            </a:lvl1pPr>
          </a:lstStyle>
          <a:p>
            <a:pPr>
              <a:defRPr/>
            </a:pPr>
            <a:fld id="{16491EFF-6DFB-7548-A7D5-D05E6B4BAAF8}" type="slidenum">
              <a:rPr lang="en-US" altLang="en-US"/>
              <a:pPr>
                <a:defRPr/>
              </a:pPr>
              <a:t>‹#›</a:t>
            </a:fld>
            <a:endParaRPr lang="en-US" altLang="en-US"/>
          </a:p>
        </p:txBody>
      </p:sp>
    </p:spTree>
    <p:extLst>
      <p:ext uri="{BB962C8B-B14F-4D97-AF65-F5344CB8AC3E}">
        <p14:creationId xmlns:p14="http://schemas.microsoft.com/office/powerpoint/2010/main" val="119703684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4">
            <a:extLst>
              <a:ext uri="{FF2B5EF4-FFF2-40B4-BE49-F238E27FC236}">
                <a16:creationId xmlns:a16="http://schemas.microsoft.com/office/drawing/2014/main" id="{ADA578D9-8962-00CA-E158-704CE9E76179}"/>
              </a:ext>
            </a:extLst>
          </p:cNvPr>
          <p:cNvSpPr>
            <a:spLocks noGrp="1" noChangeArrowheads="1"/>
          </p:cNvSpPr>
          <p:nvPr>
            <p:ph type="dt" sz="half" idx="10"/>
          </p:nvPr>
        </p:nvSpPr>
        <p:spPr>
          <a:ln/>
        </p:spPr>
        <p:txBody>
          <a:bodyPr/>
          <a:lstStyle>
            <a:lvl1pPr>
              <a:defRPr/>
            </a:lvl1pPr>
          </a:lstStyle>
          <a:p>
            <a:pPr>
              <a:defRPr/>
            </a:pPr>
            <a:fld id="{E526553C-1177-4D45-B003-E81449E109FB}" type="datetimeFigureOut">
              <a:rPr lang="en-US" altLang="en-US"/>
              <a:pPr>
                <a:defRPr/>
              </a:pPr>
              <a:t>11/2/2026</a:t>
            </a:fld>
            <a:endParaRPr lang="en-US" altLang="en-US"/>
          </a:p>
        </p:txBody>
      </p:sp>
      <p:sp>
        <p:nvSpPr>
          <p:cNvPr id="5" name="Rectangle 5">
            <a:extLst>
              <a:ext uri="{FF2B5EF4-FFF2-40B4-BE49-F238E27FC236}">
                <a16:creationId xmlns:a16="http://schemas.microsoft.com/office/drawing/2014/main" id="{DCAC2607-8342-069A-7F3E-801E6AAF68D4}"/>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65134567-3B58-CF62-F4F5-5A912BB935E4}"/>
              </a:ext>
            </a:extLst>
          </p:cNvPr>
          <p:cNvSpPr>
            <a:spLocks noGrp="1" noChangeArrowheads="1"/>
          </p:cNvSpPr>
          <p:nvPr>
            <p:ph type="sldNum" sz="quarter" idx="12"/>
          </p:nvPr>
        </p:nvSpPr>
        <p:spPr>
          <a:ln/>
        </p:spPr>
        <p:txBody>
          <a:bodyPr/>
          <a:lstStyle>
            <a:lvl1pPr>
              <a:defRPr/>
            </a:lvl1pPr>
          </a:lstStyle>
          <a:p>
            <a:pPr>
              <a:defRPr/>
            </a:pPr>
            <a:fld id="{7BD74C11-E08E-F74E-91F7-0EA5F4872885}" type="slidenum">
              <a:rPr lang="en-US" altLang="en-US"/>
              <a:pPr>
                <a:defRPr/>
              </a:pPr>
              <a:t>‹#›</a:t>
            </a:fld>
            <a:endParaRPr lang="en-US" altLang="en-US"/>
          </a:p>
        </p:txBody>
      </p:sp>
    </p:spTree>
    <p:extLst>
      <p:ext uri="{BB962C8B-B14F-4D97-AF65-F5344CB8AC3E}">
        <p14:creationId xmlns:p14="http://schemas.microsoft.com/office/powerpoint/2010/main" val="341629099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B23BCF6-8943-0E09-FFDC-62E9377B7D13}"/>
              </a:ext>
            </a:extLst>
          </p:cNvPr>
          <p:cNvSpPr>
            <a:spLocks noGrp="1" noChangeArrowheads="1"/>
          </p:cNvSpPr>
          <p:nvPr>
            <p:ph type="dt" sz="half" idx="10"/>
          </p:nvPr>
        </p:nvSpPr>
        <p:spPr>
          <a:ln/>
        </p:spPr>
        <p:txBody>
          <a:bodyPr/>
          <a:lstStyle>
            <a:lvl1pPr>
              <a:defRPr/>
            </a:lvl1pPr>
          </a:lstStyle>
          <a:p>
            <a:pPr>
              <a:defRPr/>
            </a:pPr>
            <a:fld id="{48A59DC8-B98A-1E48-9278-B3E6D10B7100}" type="datetimeFigureOut">
              <a:rPr lang="en-US" altLang="en-US"/>
              <a:pPr>
                <a:defRPr/>
              </a:pPr>
              <a:t>11/2/2026</a:t>
            </a:fld>
            <a:endParaRPr lang="en-US" altLang="en-US"/>
          </a:p>
        </p:txBody>
      </p:sp>
      <p:sp>
        <p:nvSpPr>
          <p:cNvPr id="5" name="Rectangle 5">
            <a:extLst>
              <a:ext uri="{FF2B5EF4-FFF2-40B4-BE49-F238E27FC236}">
                <a16:creationId xmlns:a16="http://schemas.microsoft.com/office/drawing/2014/main" id="{03D9DA84-1F87-A28C-0C1E-B207E928957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DD6FEFBB-3688-E529-8E36-E1D8D314B6B7}"/>
              </a:ext>
            </a:extLst>
          </p:cNvPr>
          <p:cNvSpPr>
            <a:spLocks noGrp="1" noChangeArrowheads="1"/>
          </p:cNvSpPr>
          <p:nvPr>
            <p:ph type="sldNum" sz="quarter" idx="12"/>
          </p:nvPr>
        </p:nvSpPr>
        <p:spPr>
          <a:ln/>
        </p:spPr>
        <p:txBody>
          <a:bodyPr/>
          <a:lstStyle>
            <a:lvl1pPr>
              <a:defRPr/>
            </a:lvl1pPr>
          </a:lstStyle>
          <a:p>
            <a:pPr>
              <a:defRPr/>
            </a:pPr>
            <a:fld id="{6FF5FE14-DEC3-3249-91A0-10E02C208B7C}" type="slidenum">
              <a:rPr lang="en-US" altLang="en-US"/>
              <a:pPr>
                <a:defRPr/>
              </a:pPr>
              <a:t>‹#›</a:t>
            </a:fld>
            <a:endParaRPr lang="en-US" altLang="en-US"/>
          </a:p>
        </p:txBody>
      </p:sp>
    </p:spTree>
    <p:extLst>
      <p:ext uri="{BB962C8B-B14F-4D97-AF65-F5344CB8AC3E}">
        <p14:creationId xmlns:p14="http://schemas.microsoft.com/office/powerpoint/2010/main" val="5365101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241D2CF7-0CA4-35B7-9672-4C85F80EC15A}"/>
              </a:ext>
            </a:extLst>
          </p:cNvPr>
          <p:cNvSpPr>
            <a:spLocks noGrp="1" noChangeArrowheads="1"/>
          </p:cNvSpPr>
          <p:nvPr>
            <p:ph type="dt" sz="half" idx="10"/>
          </p:nvPr>
        </p:nvSpPr>
        <p:spPr>
          <a:ln/>
        </p:spPr>
        <p:txBody>
          <a:bodyPr/>
          <a:lstStyle>
            <a:lvl1pPr>
              <a:defRPr/>
            </a:lvl1pPr>
          </a:lstStyle>
          <a:p>
            <a:pPr>
              <a:defRPr/>
            </a:pPr>
            <a:fld id="{F28CD021-4FF5-B640-9A31-3E20196EAD9A}" type="datetimeFigureOut">
              <a:rPr lang="en-US" altLang="en-US"/>
              <a:pPr>
                <a:defRPr/>
              </a:pPr>
              <a:t>11/2/2026</a:t>
            </a:fld>
            <a:endParaRPr lang="en-US" altLang="en-US"/>
          </a:p>
        </p:txBody>
      </p:sp>
      <p:sp>
        <p:nvSpPr>
          <p:cNvPr id="5" name="Rectangle 5">
            <a:extLst>
              <a:ext uri="{FF2B5EF4-FFF2-40B4-BE49-F238E27FC236}">
                <a16:creationId xmlns:a16="http://schemas.microsoft.com/office/drawing/2014/main" id="{A8681A43-6462-46BB-C7DB-D193F8418B25}"/>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444955D6-E419-2985-C066-E0DA928CD739}"/>
              </a:ext>
            </a:extLst>
          </p:cNvPr>
          <p:cNvSpPr>
            <a:spLocks noGrp="1" noChangeArrowheads="1"/>
          </p:cNvSpPr>
          <p:nvPr>
            <p:ph type="sldNum" sz="quarter" idx="12"/>
          </p:nvPr>
        </p:nvSpPr>
        <p:spPr>
          <a:ln/>
        </p:spPr>
        <p:txBody>
          <a:bodyPr/>
          <a:lstStyle>
            <a:lvl1pPr>
              <a:defRPr/>
            </a:lvl1pPr>
          </a:lstStyle>
          <a:p>
            <a:pPr>
              <a:defRPr/>
            </a:pPr>
            <a:fld id="{C925776F-4DE6-E740-8066-16F9AEA888D3}" type="slidenum">
              <a:rPr lang="en-US" altLang="en-US"/>
              <a:pPr>
                <a:defRPr/>
              </a:pPr>
              <a:t>‹#›</a:t>
            </a:fld>
            <a:endParaRPr lang="en-US" altLang="en-US"/>
          </a:p>
        </p:txBody>
      </p:sp>
    </p:spTree>
    <p:extLst>
      <p:ext uri="{BB962C8B-B14F-4D97-AF65-F5344CB8AC3E}">
        <p14:creationId xmlns:p14="http://schemas.microsoft.com/office/powerpoint/2010/main" val="114700934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DE6519D1-0F3B-4B56-3AEE-C66679347435}"/>
              </a:ext>
            </a:extLst>
          </p:cNvPr>
          <p:cNvSpPr>
            <a:spLocks noGrp="1" noChangeArrowheads="1"/>
          </p:cNvSpPr>
          <p:nvPr>
            <p:ph type="dt" sz="half" idx="10"/>
          </p:nvPr>
        </p:nvSpPr>
        <p:spPr>
          <a:ln/>
        </p:spPr>
        <p:txBody>
          <a:bodyPr/>
          <a:lstStyle>
            <a:lvl1pPr>
              <a:defRPr/>
            </a:lvl1pPr>
          </a:lstStyle>
          <a:p>
            <a:pPr>
              <a:defRPr/>
            </a:pPr>
            <a:fld id="{8D906258-EF5E-9F40-87B6-7908B803185E}" type="datetimeFigureOut">
              <a:rPr lang="en-US" altLang="en-US"/>
              <a:pPr>
                <a:defRPr/>
              </a:pPr>
              <a:t>11/2/2026</a:t>
            </a:fld>
            <a:endParaRPr lang="en-US" altLang="en-US"/>
          </a:p>
        </p:txBody>
      </p:sp>
      <p:sp>
        <p:nvSpPr>
          <p:cNvPr id="6" name="Rectangle 5">
            <a:extLst>
              <a:ext uri="{FF2B5EF4-FFF2-40B4-BE49-F238E27FC236}">
                <a16:creationId xmlns:a16="http://schemas.microsoft.com/office/drawing/2014/main" id="{1EF5FF06-DACB-7D81-49C0-14C631F0817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A9237BB8-9CBA-5405-6537-8073ED1A64DB}"/>
              </a:ext>
            </a:extLst>
          </p:cNvPr>
          <p:cNvSpPr>
            <a:spLocks noGrp="1" noChangeArrowheads="1"/>
          </p:cNvSpPr>
          <p:nvPr>
            <p:ph type="sldNum" sz="quarter" idx="12"/>
          </p:nvPr>
        </p:nvSpPr>
        <p:spPr>
          <a:ln/>
        </p:spPr>
        <p:txBody>
          <a:bodyPr/>
          <a:lstStyle>
            <a:lvl1pPr>
              <a:defRPr/>
            </a:lvl1pPr>
          </a:lstStyle>
          <a:p>
            <a:pPr>
              <a:defRPr/>
            </a:pPr>
            <a:fld id="{31772D23-D8A2-064F-A672-3E2E43C824BC}" type="slidenum">
              <a:rPr lang="en-US" altLang="en-US"/>
              <a:pPr>
                <a:defRPr/>
              </a:pPr>
              <a:t>‹#›</a:t>
            </a:fld>
            <a:endParaRPr lang="en-US" altLang="en-US"/>
          </a:p>
        </p:txBody>
      </p:sp>
    </p:spTree>
    <p:extLst>
      <p:ext uri="{BB962C8B-B14F-4D97-AF65-F5344CB8AC3E}">
        <p14:creationId xmlns:p14="http://schemas.microsoft.com/office/powerpoint/2010/main" val="551959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CCC089EA-CF5C-5AC5-CECB-15B88359049A}"/>
              </a:ext>
            </a:extLst>
          </p:cNvPr>
          <p:cNvSpPr>
            <a:spLocks noGrp="1" noChangeArrowheads="1"/>
          </p:cNvSpPr>
          <p:nvPr>
            <p:ph type="dt" sz="half" idx="10"/>
          </p:nvPr>
        </p:nvSpPr>
        <p:spPr>
          <a:ln/>
        </p:spPr>
        <p:txBody>
          <a:bodyPr/>
          <a:lstStyle>
            <a:lvl1pPr>
              <a:defRPr/>
            </a:lvl1pPr>
          </a:lstStyle>
          <a:p>
            <a:pPr>
              <a:defRPr/>
            </a:pPr>
            <a:fld id="{F492A428-31FC-734D-A6D2-B4DC636702BF}" type="datetimeFigureOut">
              <a:rPr lang="en-US" altLang="en-US"/>
              <a:pPr>
                <a:defRPr/>
              </a:pPr>
              <a:t>11/2/2026</a:t>
            </a:fld>
            <a:endParaRPr lang="en-US" altLang="en-US"/>
          </a:p>
        </p:txBody>
      </p:sp>
      <p:sp>
        <p:nvSpPr>
          <p:cNvPr id="8" name="Rectangle 5">
            <a:extLst>
              <a:ext uri="{FF2B5EF4-FFF2-40B4-BE49-F238E27FC236}">
                <a16:creationId xmlns:a16="http://schemas.microsoft.com/office/drawing/2014/main" id="{66475B3B-B624-FAC7-162C-4DB47B53FAFD}"/>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EAC0D9D1-7CDD-485B-C14F-A96F9D451284}"/>
              </a:ext>
            </a:extLst>
          </p:cNvPr>
          <p:cNvSpPr>
            <a:spLocks noGrp="1" noChangeArrowheads="1"/>
          </p:cNvSpPr>
          <p:nvPr>
            <p:ph type="sldNum" sz="quarter" idx="12"/>
          </p:nvPr>
        </p:nvSpPr>
        <p:spPr>
          <a:ln/>
        </p:spPr>
        <p:txBody>
          <a:bodyPr/>
          <a:lstStyle>
            <a:lvl1pPr>
              <a:defRPr/>
            </a:lvl1pPr>
          </a:lstStyle>
          <a:p>
            <a:pPr>
              <a:defRPr/>
            </a:pPr>
            <a:fld id="{97564108-5E60-D94D-A6E2-A4E61F4E86AE}" type="slidenum">
              <a:rPr lang="en-US" altLang="en-US"/>
              <a:pPr>
                <a:defRPr/>
              </a:pPr>
              <a:t>‹#›</a:t>
            </a:fld>
            <a:endParaRPr lang="en-US" altLang="en-US"/>
          </a:p>
        </p:txBody>
      </p:sp>
    </p:spTree>
    <p:extLst>
      <p:ext uri="{BB962C8B-B14F-4D97-AF65-F5344CB8AC3E}">
        <p14:creationId xmlns:p14="http://schemas.microsoft.com/office/powerpoint/2010/main" val="3884423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305D9F9-6F25-06F5-E0FD-60BC7AFFC57C}"/>
              </a:ext>
            </a:extLst>
          </p:cNvPr>
          <p:cNvSpPr>
            <a:spLocks noGrp="1" noChangeArrowheads="1"/>
          </p:cNvSpPr>
          <p:nvPr>
            <p:ph type="dt" sz="half" idx="10"/>
          </p:nvPr>
        </p:nvSpPr>
        <p:spPr>
          <a:ln/>
        </p:spPr>
        <p:txBody>
          <a:bodyPr/>
          <a:lstStyle>
            <a:lvl1pPr>
              <a:defRPr/>
            </a:lvl1pPr>
          </a:lstStyle>
          <a:p>
            <a:pPr>
              <a:defRPr/>
            </a:pPr>
            <a:fld id="{D72A6A12-5EC8-7440-8F3D-DE203091AF9D}" type="datetimeFigureOut">
              <a:rPr lang="en-US" altLang="en-US"/>
              <a:pPr>
                <a:defRPr/>
              </a:pPr>
              <a:t>11/2/2026</a:t>
            </a:fld>
            <a:endParaRPr lang="en-US" altLang="en-US"/>
          </a:p>
        </p:txBody>
      </p:sp>
      <p:sp>
        <p:nvSpPr>
          <p:cNvPr id="4" name="Rectangle 5">
            <a:extLst>
              <a:ext uri="{FF2B5EF4-FFF2-40B4-BE49-F238E27FC236}">
                <a16:creationId xmlns:a16="http://schemas.microsoft.com/office/drawing/2014/main" id="{194F8229-0956-46A6-F47C-00CF70B2069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8C1D6094-A68A-C83F-024A-5E992A668BB6}"/>
              </a:ext>
            </a:extLst>
          </p:cNvPr>
          <p:cNvSpPr>
            <a:spLocks noGrp="1" noChangeArrowheads="1"/>
          </p:cNvSpPr>
          <p:nvPr>
            <p:ph type="sldNum" sz="quarter" idx="12"/>
          </p:nvPr>
        </p:nvSpPr>
        <p:spPr>
          <a:ln/>
        </p:spPr>
        <p:txBody>
          <a:bodyPr/>
          <a:lstStyle>
            <a:lvl1pPr>
              <a:defRPr/>
            </a:lvl1pPr>
          </a:lstStyle>
          <a:p>
            <a:pPr>
              <a:defRPr/>
            </a:pPr>
            <a:fld id="{E2D34719-AE41-5849-A9EF-3807601239B1}" type="slidenum">
              <a:rPr lang="en-US" altLang="en-US"/>
              <a:pPr>
                <a:defRPr/>
              </a:pPr>
              <a:t>‹#›</a:t>
            </a:fld>
            <a:endParaRPr lang="en-US" altLang="en-US"/>
          </a:p>
        </p:txBody>
      </p:sp>
    </p:spTree>
    <p:extLst>
      <p:ext uri="{BB962C8B-B14F-4D97-AF65-F5344CB8AC3E}">
        <p14:creationId xmlns:p14="http://schemas.microsoft.com/office/powerpoint/2010/main" val="274843563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760A38C-9AB4-2437-B178-6A55A3E06463}"/>
              </a:ext>
            </a:extLst>
          </p:cNvPr>
          <p:cNvSpPr>
            <a:spLocks noGrp="1" noChangeArrowheads="1"/>
          </p:cNvSpPr>
          <p:nvPr>
            <p:ph type="dt" sz="half" idx="10"/>
          </p:nvPr>
        </p:nvSpPr>
        <p:spPr>
          <a:ln/>
        </p:spPr>
        <p:txBody>
          <a:bodyPr/>
          <a:lstStyle>
            <a:lvl1pPr>
              <a:defRPr/>
            </a:lvl1pPr>
          </a:lstStyle>
          <a:p>
            <a:pPr>
              <a:defRPr/>
            </a:pPr>
            <a:fld id="{CBE74FF1-3E48-124C-BA33-989ECA6FAB5F}" type="datetimeFigureOut">
              <a:rPr lang="en-US" altLang="en-US"/>
              <a:pPr>
                <a:defRPr/>
              </a:pPr>
              <a:t>11/2/2026</a:t>
            </a:fld>
            <a:endParaRPr lang="en-US" altLang="en-US"/>
          </a:p>
        </p:txBody>
      </p:sp>
      <p:sp>
        <p:nvSpPr>
          <p:cNvPr id="3" name="Rectangle 5">
            <a:extLst>
              <a:ext uri="{FF2B5EF4-FFF2-40B4-BE49-F238E27FC236}">
                <a16:creationId xmlns:a16="http://schemas.microsoft.com/office/drawing/2014/main" id="{64E035AF-07DF-A4F3-FC5E-355F59D1FD8B}"/>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E9923EB2-D58A-1B11-0D58-0EB48DF13609}"/>
              </a:ext>
            </a:extLst>
          </p:cNvPr>
          <p:cNvSpPr>
            <a:spLocks noGrp="1" noChangeArrowheads="1"/>
          </p:cNvSpPr>
          <p:nvPr>
            <p:ph type="sldNum" sz="quarter" idx="12"/>
          </p:nvPr>
        </p:nvSpPr>
        <p:spPr>
          <a:ln/>
        </p:spPr>
        <p:txBody>
          <a:bodyPr/>
          <a:lstStyle>
            <a:lvl1pPr>
              <a:defRPr/>
            </a:lvl1pPr>
          </a:lstStyle>
          <a:p>
            <a:pPr>
              <a:defRPr/>
            </a:pPr>
            <a:fld id="{3B6A31EE-BCA5-2E4A-9F7A-7F7DD163440A}" type="slidenum">
              <a:rPr lang="en-US" altLang="en-US"/>
              <a:pPr>
                <a:defRPr/>
              </a:pPr>
              <a:t>‹#›</a:t>
            </a:fld>
            <a:endParaRPr lang="en-US" altLang="en-US"/>
          </a:p>
        </p:txBody>
      </p:sp>
    </p:spTree>
    <p:extLst>
      <p:ext uri="{BB962C8B-B14F-4D97-AF65-F5344CB8AC3E}">
        <p14:creationId xmlns:p14="http://schemas.microsoft.com/office/powerpoint/2010/main" val="426762773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93CC83A1-D887-2DFB-5D97-5DEF5074F1EB}"/>
              </a:ext>
            </a:extLst>
          </p:cNvPr>
          <p:cNvSpPr>
            <a:spLocks noGrp="1" noChangeArrowheads="1"/>
          </p:cNvSpPr>
          <p:nvPr>
            <p:ph type="dt" sz="half" idx="10"/>
          </p:nvPr>
        </p:nvSpPr>
        <p:spPr>
          <a:ln/>
        </p:spPr>
        <p:txBody>
          <a:bodyPr/>
          <a:lstStyle>
            <a:lvl1pPr>
              <a:defRPr/>
            </a:lvl1pPr>
          </a:lstStyle>
          <a:p>
            <a:pPr>
              <a:defRPr/>
            </a:pPr>
            <a:fld id="{31DC84A3-63A3-3941-B50D-3960CF5C7E0D}" type="datetimeFigureOut">
              <a:rPr lang="en-US" altLang="en-US"/>
              <a:pPr>
                <a:defRPr/>
              </a:pPr>
              <a:t>11/2/2026</a:t>
            </a:fld>
            <a:endParaRPr lang="en-US" altLang="en-US"/>
          </a:p>
        </p:txBody>
      </p:sp>
      <p:sp>
        <p:nvSpPr>
          <p:cNvPr id="6" name="Rectangle 5">
            <a:extLst>
              <a:ext uri="{FF2B5EF4-FFF2-40B4-BE49-F238E27FC236}">
                <a16:creationId xmlns:a16="http://schemas.microsoft.com/office/drawing/2014/main" id="{915EA15B-392B-DF72-1936-91BA1513128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2988C8C4-4880-C940-E9EB-03F2029C9D09}"/>
              </a:ext>
            </a:extLst>
          </p:cNvPr>
          <p:cNvSpPr>
            <a:spLocks noGrp="1" noChangeArrowheads="1"/>
          </p:cNvSpPr>
          <p:nvPr>
            <p:ph type="sldNum" sz="quarter" idx="12"/>
          </p:nvPr>
        </p:nvSpPr>
        <p:spPr>
          <a:ln/>
        </p:spPr>
        <p:txBody>
          <a:bodyPr/>
          <a:lstStyle>
            <a:lvl1pPr>
              <a:defRPr/>
            </a:lvl1pPr>
          </a:lstStyle>
          <a:p>
            <a:pPr>
              <a:defRPr/>
            </a:pPr>
            <a:fld id="{BB8DD247-775D-1F45-8B21-E2889249DE83}" type="slidenum">
              <a:rPr lang="en-US" altLang="en-US"/>
              <a:pPr>
                <a:defRPr/>
              </a:pPr>
              <a:t>‹#›</a:t>
            </a:fld>
            <a:endParaRPr lang="en-US" altLang="en-US"/>
          </a:p>
        </p:txBody>
      </p:sp>
    </p:spTree>
    <p:extLst>
      <p:ext uri="{BB962C8B-B14F-4D97-AF65-F5344CB8AC3E}">
        <p14:creationId xmlns:p14="http://schemas.microsoft.com/office/powerpoint/2010/main" val="233313526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910513D4-6E47-8B21-C6B6-BEB5628802F2}"/>
              </a:ext>
            </a:extLst>
          </p:cNvPr>
          <p:cNvSpPr>
            <a:spLocks noGrp="1" noChangeArrowheads="1"/>
          </p:cNvSpPr>
          <p:nvPr>
            <p:ph type="dt" sz="half" idx="10"/>
          </p:nvPr>
        </p:nvSpPr>
        <p:spPr>
          <a:ln/>
        </p:spPr>
        <p:txBody>
          <a:bodyPr/>
          <a:lstStyle>
            <a:lvl1pPr>
              <a:defRPr/>
            </a:lvl1pPr>
          </a:lstStyle>
          <a:p>
            <a:pPr>
              <a:defRPr/>
            </a:pPr>
            <a:fld id="{E916C95F-3117-5F4C-9CCD-F808E6097C04}" type="datetimeFigureOut">
              <a:rPr lang="en-US" altLang="en-US"/>
              <a:pPr>
                <a:defRPr/>
              </a:pPr>
              <a:t>11/2/2026</a:t>
            </a:fld>
            <a:endParaRPr lang="en-US" altLang="en-US"/>
          </a:p>
        </p:txBody>
      </p:sp>
      <p:sp>
        <p:nvSpPr>
          <p:cNvPr id="6" name="Rectangle 5">
            <a:extLst>
              <a:ext uri="{FF2B5EF4-FFF2-40B4-BE49-F238E27FC236}">
                <a16:creationId xmlns:a16="http://schemas.microsoft.com/office/drawing/2014/main" id="{30A66D83-407B-B699-A927-589C05FFBAA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0C290684-60A1-D865-0E7B-0A940A131560}"/>
              </a:ext>
            </a:extLst>
          </p:cNvPr>
          <p:cNvSpPr>
            <a:spLocks noGrp="1" noChangeArrowheads="1"/>
          </p:cNvSpPr>
          <p:nvPr>
            <p:ph type="sldNum" sz="quarter" idx="12"/>
          </p:nvPr>
        </p:nvSpPr>
        <p:spPr>
          <a:ln/>
        </p:spPr>
        <p:txBody>
          <a:bodyPr/>
          <a:lstStyle>
            <a:lvl1pPr>
              <a:defRPr/>
            </a:lvl1pPr>
          </a:lstStyle>
          <a:p>
            <a:pPr>
              <a:defRPr/>
            </a:pPr>
            <a:fld id="{0FD08F74-901B-6F40-B392-261EF36D7105}" type="slidenum">
              <a:rPr lang="en-US" altLang="en-US"/>
              <a:pPr>
                <a:defRPr/>
              </a:pPr>
              <a:t>‹#›</a:t>
            </a:fld>
            <a:endParaRPr lang="en-US" altLang="en-US"/>
          </a:p>
        </p:txBody>
      </p:sp>
    </p:spTree>
    <p:extLst>
      <p:ext uri="{BB962C8B-B14F-4D97-AF65-F5344CB8AC3E}">
        <p14:creationId xmlns:p14="http://schemas.microsoft.com/office/powerpoint/2010/main" val="113687383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6FADB64-0CDE-3B89-23BE-B2181786123B}"/>
              </a:ext>
            </a:extLst>
          </p:cNvPr>
          <p:cNvSpPr>
            <a:spLocks noGrp="1" noChangeArrowheads="1"/>
          </p:cNvSpPr>
          <p:nvPr>
            <p:ph type="dt" sz="half" idx="10"/>
          </p:nvPr>
        </p:nvSpPr>
        <p:spPr>
          <a:ln/>
        </p:spPr>
        <p:txBody>
          <a:bodyPr/>
          <a:lstStyle>
            <a:lvl1pPr>
              <a:defRPr/>
            </a:lvl1pPr>
          </a:lstStyle>
          <a:p>
            <a:pPr>
              <a:defRPr/>
            </a:pPr>
            <a:fld id="{406626F9-23EB-0B4C-84D5-E9F0190C3E40}" type="datetimeFigureOut">
              <a:rPr lang="en-US" altLang="en-US"/>
              <a:pPr>
                <a:defRPr/>
              </a:pPr>
              <a:t>11/2/2026</a:t>
            </a:fld>
            <a:endParaRPr lang="en-US" altLang="en-US"/>
          </a:p>
        </p:txBody>
      </p:sp>
      <p:sp>
        <p:nvSpPr>
          <p:cNvPr id="5" name="Rectangle 5">
            <a:extLst>
              <a:ext uri="{FF2B5EF4-FFF2-40B4-BE49-F238E27FC236}">
                <a16:creationId xmlns:a16="http://schemas.microsoft.com/office/drawing/2014/main" id="{82FC1E2F-0541-195B-AB35-321710EA98D2}"/>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4A4E8C1B-F2CF-1D60-EE9D-FB72FFB7F85A}"/>
              </a:ext>
            </a:extLst>
          </p:cNvPr>
          <p:cNvSpPr>
            <a:spLocks noGrp="1" noChangeArrowheads="1"/>
          </p:cNvSpPr>
          <p:nvPr>
            <p:ph type="sldNum" sz="quarter" idx="12"/>
          </p:nvPr>
        </p:nvSpPr>
        <p:spPr>
          <a:ln/>
        </p:spPr>
        <p:txBody>
          <a:bodyPr/>
          <a:lstStyle>
            <a:lvl1pPr>
              <a:defRPr/>
            </a:lvl1pPr>
          </a:lstStyle>
          <a:p>
            <a:pPr>
              <a:defRPr/>
            </a:pPr>
            <a:fld id="{AD69768C-150F-FB40-882D-2E22576D40EA}" type="slidenum">
              <a:rPr lang="en-US" altLang="en-US"/>
              <a:pPr>
                <a:defRPr/>
              </a:pPr>
              <a:t>‹#›</a:t>
            </a:fld>
            <a:endParaRPr lang="en-US" altLang="en-US"/>
          </a:p>
        </p:txBody>
      </p:sp>
    </p:spTree>
    <p:extLst>
      <p:ext uri="{BB962C8B-B14F-4D97-AF65-F5344CB8AC3E}">
        <p14:creationId xmlns:p14="http://schemas.microsoft.com/office/powerpoint/2010/main" val="9112459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4E91F0B-BE3E-C722-056A-D5A7B5DF8582}"/>
              </a:ext>
            </a:extLst>
          </p:cNvPr>
          <p:cNvSpPr>
            <a:spLocks noGrp="1" noChangeArrowheads="1"/>
          </p:cNvSpPr>
          <p:nvPr>
            <p:ph type="dt" sz="half" idx="10"/>
          </p:nvPr>
        </p:nvSpPr>
        <p:spPr>
          <a:ln/>
        </p:spPr>
        <p:txBody>
          <a:bodyPr/>
          <a:lstStyle>
            <a:lvl1pPr>
              <a:defRPr/>
            </a:lvl1pPr>
          </a:lstStyle>
          <a:p>
            <a:pPr>
              <a:defRPr/>
            </a:pPr>
            <a:fld id="{47EBE0CE-0787-9645-91B6-205623BC617F}" type="datetimeFigureOut">
              <a:rPr lang="en-US" altLang="en-US"/>
              <a:pPr>
                <a:defRPr/>
              </a:pPr>
              <a:t>11/2/2026</a:t>
            </a:fld>
            <a:endParaRPr lang="en-US" altLang="en-US"/>
          </a:p>
        </p:txBody>
      </p:sp>
      <p:sp>
        <p:nvSpPr>
          <p:cNvPr id="5" name="Rectangle 5">
            <a:extLst>
              <a:ext uri="{FF2B5EF4-FFF2-40B4-BE49-F238E27FC236}">
                <a16:creationId xmlns:a16="http://schemas.microsoft.com/office/drawing/2014/main" id="{0796EE92-1A40-6854-82E1-3D0C9D1E0795}"/>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5CA8E84E-F067-D776-8594-47B63CF5676E}"/>
              </a:ext>
            </a:extLst>
          </p:cNvPr>
          <p:cNvSpPr>
            <a:spLocks noGrp="1" noChangeArrowheads="1"/>
          </p:cNvSpPr>
          <p:nvPr>
            <p:ph type="sldNum" sz="quarter" idx="12"/>
          </p:nvPr>
        </p:nvSpPr>
        <p:spPr>
          <a:ln/>
        </p:spPr>
        <p:txBody>
          <a:bodyPr/>
          <a:lstStyle>
            <a:lvl1pPr>
              <a:defRPr/>
            </a:lvl1pPr>
          </a:lstStyle>
          <a:p>
            <a:pPr>
              <a:defRPr/>
            </a:pPr>
            <a:fld id="{05A31104-4B10-4741-AA9A-C3E207C995A4}" type="slidenum">
              <a:rPr lang="en-US" altLang="en-US"/>
              <a:pPr>
                <a:defRPr/>
              </a:pPr>
              <a:t>‹#›</a:t>
            </a:fld>
            <a:endParaRPr lang="en-US" altLang="en-US"/>
          </a:p>
        </p:txBody>
      </p:sp>
    </p:spTree>
    <p:extLst>
      <p:ext uri="{BB962C8B-B14F-4D97-AF65-F5344CB8AC3E}">
        <p14:creationId xmlns:p14="http://schemas.microsoft.com/office/powerpoint/2010/main" val="182380575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image" Target="../media/image4.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image" Target="../media/image5.png"/><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theme" Target="../theme/theme2.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image" Target="../media/image2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image" Target="../media/image21.jpe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3.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5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5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5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5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72E1B28-DB45-4001-B295-7D7933E04419}" type="datetime1">
              <a:rPr lang="en-US" smtClean="0"/>
              <a:t>11/2/2026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a:t>Sample Footer Text</a:t>
            </a:r>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376520417"/>
      </p:ext>
    </p:extLst>
  </p:cSld>
  <p:clrMap bg1="dk1" tx1="lt1" bg2="dk2" tx2="lt2" accent1="accent1" accent2="accent2" accent3="accent3" accent4="accent4" accent5="accent5" accent6="accent6" hlink="hlink" folHlink="folHlink"/>
  <p:sldLayoutIdLst>
    <p:sldLayoutId id="2147484065" r:id="rId1"/>
    <p:sldLayoutId id="2147484066" r:id="rId2"/>
    <p:sldLayoutId id="2147484067" r:id="rId3"/>
    <p:sldLayoutId id="2147484068" r:id="rId4"/>
    <p:sldLayoutId id="2147484069" r:id="rId5"/>
    <p:sldLayoutId id="2147484070" r:id="rId6"/>
    <p:sldLayoutId id="2147484071" r:id="rId7"/>
    <p:sldLayoutId id="2147484072" r:id="rId8"/>
    <p:sldLayoutId id="2147484073" r:id="rId9"/>
    <p:sldLayoutId id="2147484074" r:id="rId10"/>
    <p:sldLayoutId id="2147484075" r:id="rId11"/>
    <p:sldLayoutId id="2147484076" r:id="rId12"/>
    <p:sldLayoutId id="2147484077" r:id="rId13"/>
    <p:sldLayoutId id="2147484078" r:id="rId14"/>
    <p:sldLayoutId id="2147484079" r:id="rId15"/>
    <p:sldLayoutId id="2147484080" r:id="rId16"/>
    <p:sldLayoutId id="2147484081" r:id="rId17"/>
    <p:sldLayoutId id="2147484082" r:id="rId18"/>
    <p:sldLayoutId id="2147484084" r:id="rId19"/>
    <p:sldLayoutId id="2147483697" r:id="rId20"/>
    <p:sldLayoutId id="2147483698" r:id="rId21"/>
    <p:sldLayoutId id="2147483699" r:id="rId22"/>
    <p:sldLayoutId id="2147483701" r:id="rId23"/>
    <p:sldLayoutId id="2147483702" r:id="rId24"/>
    <p:sldLayoutId id="2147483703" r:id="rId25"/>
    <p:sldLayoutId id="2147483704" r:id="rId26"/>
    <p:sldLayoutId id="2147483705" r:id="rId27"/>
    <p:sldLayoutId id="2147483706" r:id="rId28"/>
    <p:sldLayoutId id="2147483707" r:id="rId29"/>
    <p:sldLayoutId id="2147483708" r:id="rId30"/>
    <p:sldLayoutId id="2147483709" r:id="rId31"/>
    <p:sldLayoutId id="2147483710" r:id="rId32"/>
    <p:sldLayoutId id="2147483711" r:id="rId33"/>
    <p:sldLayoutId id="2147483712" r:id="rId34"/>
    <p:sldLayoutId id="2147483713" r:id="rId35"/>
    <p:sldLayoutId id="2147483714" r:id="rId36"/>
    <p:sldLayoutId id="2147483718" r:id="rId37"/>
    <p:sldLayoutId id="2147483719" r:id="rId38"/>
    <p:sldLayoutId id="2147483720" r:id="rId39"/>
    <p:sldLayoutId id="2147483721" r:id="rId40"/>
    <p:sldLayoutId id="2147483722" r:id="rId41"/>
    <p:sldLayoutId id="2147483723" r:id="rId42"/>
    <p:sldLayoutId id="2147483725" r:id="rId43"/>
    <p:sldLayoutId id="2147483727" r:id="rId44"/>
    <p:sldLayoutId id="2147483728" r:id="rId45"/>
    <p:sldLayoutId id="2147483729" r:id="rId46"/>
    <p:sldLayoutId id="2147483732" r:id="rId47"/>
    <p:sldLayoutId id="2147483733" r:id="rId48"/>
    <p:sldLayoutId id="2147483735" r:id="rId49"/>
    <p:sldLayoutId id="2147483736" r:id="rId50"/>
    <p:sldLayoutId id="2147483737" r:id="rId51"/>
  </p:sldLayoutIdLst>
  <p:hf hdr="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34000"/>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9E18ED9-310D-5551-6012-2FC231E3F6C2}"/>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a:t>Click to edit Master title style</a:t>
            </a:r>
            <a:endParaRPr lang="en-US" altLang="en-US"/>
          </a:p>
        </p:txBody>
      </p:sp>
      <p:sp>
        <p:nvSpPr>
          <p:cNvPr id="1027" name="Text Placeholder 2">
            <a:extLst>
              <a:ext uri="{FF2B5EF4-FFF2-40B4-BE49-F238E27FC236}">
                <a16:creationId xmlns:a16="http://schemas.microsoft.com/office/drawing/2014/main" id="{5FB79808-9D5F-46B6-7680-3519CB3F2BA9}"/>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a:t>Click to edit Master text styles</a:t>
            </a:r>
          </a:p>
          <a:p>
            <a:pPr lvl="1"/>
            <a:r>
              <a:rPr lang="en-CA" altLang="en-US"/>
              <a:t>Second level</a:t>
            </a:r>
          </a:p>
          <a:p>
            <a:pPr lvl="2"/>
            <a:r>
              <a:rPr lang="en-CA" altLang="en-US"/>
              <a:t>Third level</a:t>
            </a:r>
          </a:p>
          <a:p>
            <a:pPr lvl="3"/>
            <a:r>
              <a:rPr lang="en-CA" altLang="en-US"/>
              <a:t>Fourth level</a:t>
            </a:r>
          </a:p>
          <a:p>
            <a:pPr lvl="4"/>
            <a:r>
              <a:rPr lang="en-CA" altLang="en-US"/>
              <a:t>Fifth level</a:t>
            </a:r>
            <a:endParaRPr lang="en-US" altLang="en-US"/>
          </a:p>
        </p:txBody>
      </p:sp>
      <p:sp>
        <p:nvSpPr>
          <p:cNvPr id="4" name="Date Placeholder 3">
            <a:extLst>
              <a:ext uri="{FF2B5EF4-FFF2-40B4-BE49-F238E27FC236}">
                <a16:creationId xmlns:a16="http://schemas.microsoft.com/office/drawing/2014/main" id="{8C820E0D-94DC-C952-A600-623878EB4D60}"/>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022D3D46-DFAB-D541-9D6F-1C550DAF94B6}" type="datetimeFigureOut">
              <a:rPr lang="en-US"/>
              <a:pPr>
                <a:defRPr/>
              </a:pPr>
              <a:t>11/2/2026</a:t>
            </a:fld>
            <a:endParaRPr lang="en-US"/>
          </a:p>
        </p:txBody>
      </p:sp>
      <p:sp>
        <p:nvSpPr>
          <p:cNvPr id="5" name="Footer Placeholder 4">
            <a:extLst>
              <a:ext uri="{FF2B5EF4-FFF2-40B4-BE49-F238E27FC236}">
                <a16:creationId xmlns:a16="http://schemas.microsoft.com/office/drawing/2014/main" id="{9052EFE6-AB1F-6878-9BBF-8FD9FF5F3048}"/>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C9420DA3-378A-5FDE-F6AA-97499B5FB4B0}"/>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D4A07E2D-F15E-9645-A926-610986D6D795}" type="slidenum">
              <a:rPr lang="en-US" altLang="en-US"/>
              <a:pPr>
                <a:defRPr/>
              </a:pPr>
              <a:t>‹#›</a:t>
            </a:fld>
            <a:endParaRPr lang="en-US" altLang="en-US"/>
          </a:p>
        </p:txBody>
      </p:sp>
    </p:spTree>
    <p:extLst>
      <p:ext uri="{BB962C8B-B14F-4D97-AF65-F5344CB8AC3E}">
        <p14:creationId xmlns:p14="http://schemas.microsoft.com/office/powerpoint/2010/main" val="1276365175"/>
      </p:ext>
    </p:extLst>
  </p:cSld>
  <p:clrMap bg1="lt1" tx1="dk1" bg2="lt2" tx2="dk2" accent1="accent1" accent2="accent2" accent3="accent3" accent4="accent4" accent5="accent5" accent6="accent6" hlink="hlink" folHlink="folHlink"/>
  <p:sldLayoutIdLst>
    <p:sldLayoutId id="2147484086" r:id="rId1"/>
    <p:sldLayoutId id="2147484087" r:id="rId2"/>
    <p:sldLayoutId id="2147484088" r:id="rId3"/>
    <p:sldLayoutId id="2147484089" r:id="rId4"/>
    <p:sldLayoutId id="2147484090" r:id="rId5"/>
    <p:sldLayoutId id="2147484091" r:id="rId6"/>
    <p:sldLayoutId id="2147484092" r:id="rId7"/>
    <p:sldLayoutId id="2147484093" r:id="rId8"/>
    <p:sldLayoutId id="2147484094" r:id="rId9"/>
    <p:sldLayoutId id="2147484095" r:id="rId10"/>
    <p:sldLayoutId id="2147484096" r:id="rId11"/>
    <p:sldLayoutId id="2147484097" r:id="rId12"/>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4000"/>
            <a:lum/>
          </a:blip>
          <a:srcRect/>
          <a:stretch>
            <a:fillRect/>
          </a:stretch>
        </a:blip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4A16CC71-8435-89B4-9A10-93703B8DB0CE}"/>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3315" name="Rectangle 3">
            <a:extLst>
              <a:ext uri="{FF2B5EF4-FFF2-40B4-BE49-F238E27FC236}">
                <a16:creationId xmlns:a16="http://schemas.microsoft.com/office/drawing/2014/main" id="{7B224EDB-E09C-846F-42DB-B33CFB4AB264}"/>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96612" name="Rectangle 4">
            <a:extLst>
              <a:ext uri="{FF2B5EF4-FFF2-40B4-BE49-F238E27FC236}">
                <a16:creationId xmlns:a16="http://schemas.microsoft.com/office/drawing/2014/main" id="{84491550-4AF5-2AFC-2214-9F2BDB452157}"/>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fld id="{A0E9B0C5-44A3-C142-8520-66D5DFCE491D}" type="datetimeFigureOut">
              <a:rPr lang="en-US" altLang="en-US"/>
              <a:pPr>
                <a:defRPr/>
              </a:pPr>
              <a:t>11/2/2026</a:t>
            </a:fld>
            <a:endParaRPr lang="en-US" altLang="en-US"/>
          </a:p>
        </p:txBody>
      </p:sp>
      <p:sp>
        <p:nvSpPr>
          <p:cNvPr id="196613" name="Rectangle 5">
            <a:extLst>
              <a:ext uri="{FF2B5EF4-FFF2-40B4-BE49-F238E27FC236}">
                <a16:creationId xmlns:a16="http://schemas.microsoft.com/office/drawing/2014/main" id="{D96AF346-C238-8422-52D7-535CCE16F809}"/>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ltLang="en-US"/>
          </a:p>
        </p:txBody>
      </p:sp>
      <p:sp>
        <p:nvSpPr>
          <p:cNvPr id="196614" name="Rectangle 6">
            <a:extLst>
              <a:ext uri="{FF2B5EF4-FFF2-40B4-BE49-F238E27FC236}">
                <a16:creationId xmlns:a16="http://schemas.microsoft.com/office/drawing/2014/main" id="{C48426C2-B43D-D540-CF33-9757EA82E48F}"/>
              </a:ext>
            </a:extLst>
          </p:cNvPr>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4F7C78C2-40CE-BF4A-A06A-6306194273E1}" type="slidenum">
              <a:rPr lang="en-US" altLang="en-US"/>
              <a:pPr>
                <a:defRPr/>
              </a:pPr>
              <a:t>‹#›</a:t>
            </a:fld>
            <a:endParaRPr lang="en-US" altLang="en-US"/>
          </a:p>
        </p:txBody>
      </p:sp>
    </p:spTree>
    <p:extLst>
      <p:ext uri="{BB962C8B-B14F-4D97-AF65-F5344CB8AC3E}">
        <p14:creationId xmlns:p14="http://schemas.microsoft.com/office/powerpoint/2010/main" val="3721840611"/>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6.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7.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9.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0.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1.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2.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3.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6.jpe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7.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8.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jp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3.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5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5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6.xml"/><Relationship Id="rId1" Type="http://schemas.openxmlformats.org/officeDocument/2006/relationships/slideLayout" Target="../slideLayouts/slideLayout57.xml"/><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7.xml"/><Relationship Id="rId1" Type="http://schemas.openxmlformats.org/officeDocument/2006/relationships/slideLayout" Target="../slideLayouts/slideLayout57.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8.xml"/><Relationship Id="rId1" Type="http://schemas.openxmlformats.org/officeDocument/2006/relationships/slideLayout" Target="../slideLayouts/slideLayout57.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9.xml"/><Relationship Id="rId1" Type="http://schemas.openxmlformats.org/officeDocument/2006/relationships/slideLayout" Target="../slideLayouts/slideLayout57.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10.xml"/><Relationship Id="rId1" Type="http://schemas.openxmlformats.org/officeDocument/2006/relationships/slideLayout" Target="../slideLayouts/slideLayout57.xml"/><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11.xml"/><Relationship Id="rId1" Type="http://schemas.openxmlformats.org/officeDocument/2006/relationships/slideLayout" Target="../slideLayouts/slideLayout57.xml"/><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12.xml"/><Relationship Id="rId1" Type="http://schemas.openxmlformats.org/officeDocument/2006/relationships/slideLayout" Target="../slideLayouts/slideLayout57.xml"/><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13.xml"/><Relationship Id="rId1" Type="http://schemas.openxmlformats.org/officeDocument/2006/relationships/slideLayout" Target="../slideLayouts/slideLayout57.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14.xml"/><Relationship Id="rId1" Type="http://schemas.openxmlformats.org/officeDocument/2006/relationships/slideLayout" Target="../slideLayouts/slideLayout57.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5.xml"/><Relationship Id="rId1" Type="http://schemas.openxmlformats.org/officeDocument/2006/relationships/slideLayout" Target="../slideLayouts/slideLayout57.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16.xml"/><Relationship Id="rId1" Type="http://schemas.openxmlformats.org/officeDocument/2006/relationships/slideLayout" Target="../slideLayouts/slideLayout57.xml"/><Relationship Id="rId4" Type="http://schemas.openxmlformats.org/officeDocument/2006/relationships/image" Target="../media/image49.png"/></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17.xml"/><Relationship Id="rId1" Type="http://schemas.openxmlformats.org/officeDocument/2006/relationships/slideLayout" Target="../slideLayouts/slideLayout57.xml"/><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notesSlide" Target="../notesSlides/notesSlide18.xml"/><Relationship Id="rId1" Type="http://schemas.openxmlformats.org/officeDocument/2006/relationships/slideLayout" Target="../slideLayouts/slideLayout57.xml"/><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notesSlide" Target="../notesSlides/notesSlide19.xml"/><Relationship Id="rId1" Type="http://schemas.openxmlformats.org/officeDocument/2006/relationships/slideLayout" Target="../slideLayouts/slideLayout57.xml"/><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notesSlide" Target="../notesSlides/notesSlide20.xml"/><Relationship Id="rId1" Type="http://schemas.openxmlformats.org/officeDocument/2006/relationships/slideLayout" Target="../slideLayouts/slideLayout57.xml"/><Relationship Id="rId4" Type="http://schemas.openxmlformats.org/officeDocument/2006/relationships/image" Target="../media/image53.png"/></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notesSlide" Target="../notesSlides/notesSlide21.xml"/><Relationship Id="rId1" Type="http://schemas.openxmlformats.org/officeDocument/2006/relationships/slideLayout" Target="../slideLayouts/slideLayout57.xml"/><Relationship Id="rId4" Type="http://schemas.openxmlformats.org/officeDocument/2006/relationships/image" Target="../media/image54.png"/></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notesSlide" Target="../notesSlides/notesSlide22.xml"/><Relationship Id="rId1" Type="http://schemas.openxmlformats.org/officeDocument/2006/relationships/slideLayout" Target="../slideLayouts/slideLayout57.xml"/><Relationship Id="rId4" Type="http://schemas.openxmlformats.org/officeDocument/2006/relationships/image" Target="../media/image55.png"/></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5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3.xml"/></Relationships>
</file>

<file path=ppt/slides/_rels/slide9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5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9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58.xml"/></Relationships>
</file>

<file path=ppt/slides/_rels/slide9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52.xml"/></Relationships>
</file>

<file path=ppt/slides/_rels/slide9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6.xml"/><Relationship Id="rId1" Type="http://schemas.openxmlformats.org/officeDocument/2006/relationships/slideLayout" Target="../slideLayouts/slideLayout53.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5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A38E9-D21E-DE68-38AC-F56AEA15B379}"/>
              </a:ext>
            </a:extLst>
          </p:cNvPr>
          <p:cNvSpPr>
            <a:spLocks noGrp="1"/>
          </p:cNvSpPr>
          <p:nvPr>
            <p:ph type="title"/>
          </p:nvPr>
        </p:nvSpPr>
        <p:spPr/>
        <p:txBody>
          <a:bodyPr anchor="b">
            <a:normAutofit fontScale="90000"/>
          </a:bodyPr>
          <a:lstStyle/>
          <a:p>
            <a:r>
              <a:rPr lang="en-US" dirty="0"/>
              <a:t>Driving Safety in Construction</a:t>
            </a:r>
          </a:p>
        </p:txBody>
      </p:sp>
      <p:sp>
        <p:nvSpPr>
          <p:cNvPr id="3" name="Subtitle 2">
            <a:extLst>
              <a:ext uri="{FF2B5EF4-FFF2-40B4-BE49-F238E27FC236}">
                <a16:creationId xmlns:a16="http://schemas.microsoft.com/office/drawing/2014/main" id="{7604D864-A6BD-C75F-9B88-BAB58775ABDD}"/>
              </a:ext>
            </a:extLst>
          </p:cNvPr>
          <p:cNvSpPr>
            <a:spLocks noGrp="1"/>
          </p:cNvSpPr>
          <p:nvPr>
            <p:ph sz="quarter" idx="14"/>
          </p:nvPr>
        </p:nvSpPr>
        <p:spPr/>
        <p:txBody>
          <a:bodyPr>
            <a:normAutofit/>
          </a:bodyPr>
          <a:lstStyle/>
          <a:p>
            <a:r>
              <a:rPr lang="en-US" dirty="0"/>
              <a:t>Reducing Risks Behind the Wheel and on the Jobsite </a:t>
            </a:r>
          </a:p>
          <a:p>
            <a:r>
              <a:rPr lang="en-US" dirty="0"/>
              <a:t>Scott Duscher, Agua Trucks</a:t>
            </a:r>
          </a:p>
          <a:p>
            <a:r>
              <a:rPr lang="en-US" dirty="0"/>
              <a:t>Greg Bell, Avanti Windows &amp; Doors</a:t>
            </a:r>
          </a:p>
        </p:txBody>
      </p:sp>
      <p:sp>
        <p:nvSpPr>
          <p:cNvPr id="11" name="Date Placeholder 10">
            <a:extLst>
              <a:ext uri="{FF2B5EF4-FFF2-40B4-BE49-F238E27FC236}">
                <a16:creationId xmlns:a16="http://schemas.microsoft.com/office/drawing/2014/main" id="{3B60C5C2-A596-7FEB-7260-D4D75F7F7904}"/>
              </a:ext>
            </a:extLst>
          </p:cNvPr>
          <p:cNvSpPr>
            <a:spLocks noGrp="1"/>
          </p:cNvSpPr>
          <p:nvPr>
            <p:ph type="dt" sz="half" idx="10"/>
          </p:nvPr>
        </p:nvSpPr>
        <p:spPr/>
        <p:txBody>
          <a:bodyPr anchor="ctr">
            <a:normAutofit/>
          </a:bodyPr>
          <a:lstStyle/>
          <a:p>
            <a:pPr lvl="0">
              <a:spcAft>
                <a:spcPts val="600"/>
              </a:spcAft>
            </a:pPr>
            <a:fld id="{A2C196D7-201A-4A3A-B9FA-EDBCED2083FF}" type="datetime1">
              <a:rPr lang="en-US" noProof="0" smtClean="0"/>
              <a:pPr lvl="0">
                <a:spcAft>
                  <a:spcPts val="600"/>
                </a:spcAft>
              </a:pPr>
              <a:t>11/2/2026</a:t>
            </a:fld>
            <a:endParaRPr lang="en-US" noProof="0"/>
          </a:p>
        </p:txBody>
      </p:sp>
      <p:sp>
        <p:nvSpPr>
          <p:cNvPr id="12" name="Footer Placeholder 11">
            <a:extLst>
              <a:ext uri="{FF2B5EF4-FFF2-40B4-BE49-F238E27FC236}">
                <a16:creationId xmlns:a16="http://schemas.microsoft.com/office/drawing/2014/main" id="{293C2242-EDFC-CC39-97DF-2DB1D8D580F5}"/>
              </a:ext>
            </a:extLst>
          </p:cNvPr>
          <p:cNvSpPr>
            <a:spLocks noGrp="1"/>
          </p:cNvSpPr>
          <p:nvPr>
            <p:ph type="ftr" sz="quarter" idx="11"/>
          </p:nvPr>
        </p:nvSpPr>
        <p:spPr/>
        <p:txBody>
          <a:bodyPr anchor="ctr">
            <a:normAutofit/>
          </a:bodyPr>
          <a:lstStyle/>
          <a:p>
            <a:pPr lvl="0">
              <a:spcAft>
                <a:spcPts val="600"/>
              </a:spcAft>
            </a:pPr>
            <a:endParaRPr lang="en-US" noProof="0" dirty="0"/>
          </a:p>
        </p:txBody>
      </p:sp>
      <p:sp>
        <p:nvSpPr>
          <p:cNvPr id="13" name="Slide Number Placeholder 12">
            <a:extLst>
              <a:ext uri="{FF2B5EF4-FFF2-40B4-BE49-F238E27FC236}">
                <a16:creationId xmlns:a16="http://schemas.microsoft.com/office/drawing/2014/main" id="{6247F861-42CF-FE05-F8FD-7EBB0D76F029}"/>
              </a:ext>
            </a:extLst>
          </p:cNvPr>
          <p:cNvSpPr>
            <a:spLocks noGrp="1"/>
          </p:cNvSpPr>
          <p:nvPr>
            <p:ph type="sldNum" sz="quarter" idx="12"/>
          </p:nvPr>
        </p:nvSpPr>
        <p:spPr/>
        <p:txBody>
          <a:bodyPr anchor="ctr">
            <a:normAutofit/>
          </a:bodyPr>
          <a:lstStyle/>
          <a:p>
            <a:pPr lvl="0">
              <a:spcAft>
                <a:spcPts val="600"/>
              </a:spcAft>
            </a:pPr>
            <a:fld id="{84C450F2-3BB4-4AE4-8A35-A9D7AEA4C850}" type="slidenum">
              <a:rPr lang="en-US" noProof="0" smtClean="0"/>
              <a:pPr lvl="0">
                <a:spcAft>
                  <a:spcPts val="600"/>
                </a:spcAft>
              </a:pPr>
              <a:t>1</a:t>
            </a:fld>
            <a:endParaRPr lang="en-US" noProof="0"/>
          </a:p>
        </p:txBody>
      </p:sp>
    </p:spTree>
    <p:extLst>
      <p:ext uri="{BB962C8B-B14F-4D97-AF65-F5344CB8AC3E}">
        <p14:creationId xmlns:p14="http://schemas.microsoft.com/office/powerpoint/2010/main" val="4182614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2" name="Picture 91">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93" name="Picture 9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94" name="Oval 93">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5" name="Picture 9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96" name="Picture 9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97" name="Rectangle 96">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8AA144A5-0283-F980-85F3-EE51746FC4CD}"/>
              </a:ext>
            </a:extLst>
          </p:cNvPr>
          <p:cNvSpPr>
            <a:spLocks noGrp="1"/>
          </p:cNvSpPr>
          <p:nvPr>
            <p:ph type="title"/>
          </p:nvPr>
        </p:nvSpPr>
        <p:spPr>
          <a:xfrm>
            <a:off x="650669" y="629266"/>
            <a:ext cx="3330328" cy="1641986"/>
          </a:xfrm>
        </p:spPr>
        <p:txBody>
          <a:bodyPr vert="horz" lIns="91440" tIns="45720" rIns="91440" bIns="45720" rtlCol="0" anchor="t">
            <a:normAutofit/>
          </a:bodyPr>
          <a:lstStyle/>
          <a:p>
            <a:pPr>
              <a:lnSpc>
                <a:spcPct val="90000"/>
              </a:lnSpc>
            </a:pPr>
            <a:r>
              <a:rPr lang="en-US" sz="3300"/>
              <a:t>Challenge complacency</a:t>
            </a:r>
          </a:p>
        </p:txBody>
      </p:sp>
      <p:pic>
        <p:nvPicPr>
          <p:cNvPr id="6" name="Picture Placeholder 5">
            <a:extLst>
              <a:ext uri="{FF2B5EF4-FFF2-40B4-BE49-F238E27FC236}">
                <a16:creationId xmlns:a16="http://schemas.microsoft.com/office/drawing/2014/main" id="{F89F5A20-EE3C-FB44-E2F2-3404DD866E67}"/>
              </a:ext>
            </a:extLst>
          </p:cNvPr>
          <p:cNvPicPr>
            <a:picLocks noGrp="1" noChangeAspect="1"/>
          </p:cNvPicPr>
          <p:nvPr>
            <p:ph type="pic" sz="quarter" idx="15"/>
          </p:nvPr>
        </p:nvPicPr>
        <p:blipFill>
          <a:blip r:embed="rId7" cstate="print">
            <a:extLst>
              <a:ext uri="{28A0092B-C50C-407E-A947-70E740481C1C}">
                <a14:useLocalDpi xmlns:a14="http://schemas.microsoft.com/office/drawing/2010/main" val="0"/>
              </a:ext>
            </a:extLst>
          </a:blip>
          <a:srcRect l="2900" r="35091"/>
          <a:stretch>
            <a:fillRect/>
          </a:stretch>
        </p:blipFill>
        <p:spPr>
          <a:xfrm>
            <a:off x="4634680" y="10"/>
            <a:ext cx="7560130" cy="6857990"/>
          </a:xfrm>
          <a:prstGeom prst="rect">
            <a:avLst/>
          </a:prstGeom>
        </p:spPr>
      </p:pic>
      <p:sp>
        <p:nvSpPr>
          <p:cNvPr id="91" name="Rectangle 90">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B574FC93-FE33-B17E-E50C-7ED72B635CA5}"/>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a:pPr defTabSz="914400">
                <a:spcAft>
                  <a:spcPts val="600"/>
                </a:spcAft>
              </a:pPr>
              <a:t>2</a:t>
            </a:fld>
            <a:endParaRPr lang="en-US"/>
          </a:p>
        </p:txBody>
      </p:sp>
      <p:sp>
        <p:nvSpPr>
          <p:cNvPr id="3" name="Content Placeholder 2">
            <a:extLst>
              <a:ext uri="{FF2B5EF4-FFF2-40B4-BE49-F238E27FC236}">
                <a16:creationId xmlns:a16="http://schemas.microsoft.com/office/drawing/2014/main" id="{1A385359-5FD3-D5C8-1467-F7082543AA4C}"/>
              </a:ext>
            </a:extLst>
          </p:cNvPr>
          <p:cNvSpPr>
            <a:spLocks noGrp="1"/>
          </p:cNvSpPr>
          <p:nvPr>
            <p:ph sz="quarter" idx="14"/>
          </p:nvPr>
        </p:nvSpPr>
        <p:spPr>
          <a:xfrm>
            <a:off x="650669" y="2438400"/>
            <a:ext cx="3330328" cy="3809999"/>
          </a:xfrm>
        </p:spPr>
        <p:txBody>
          <a:bodyPr vert="horz" lIns="91440" tIns="45720" rIns="91440" bIns="45720" rtlCol="0">
            <a:normAutofit/>
          </a:bodyPr>
          <a:lstStyle/>
          <a:p>
            <a:r>
              <a:rPr lang="en-US" dirty="0"/>
              <a:t>“I’ve been doing it this way for 20 years.” </a:t>
            </a:r>
          </a:p>
          <a:p>
            <a:r>
              <a:rPr lang="en-US" dirty="0"/>
              <a:t>Safety-manager analogy. </a:t>
            </a:r>
          </a:p>
          <a:p>
            <a:r>
              <a:rPr lang="en-US" dirty="0"/>
              <a:t>Turn that same logic back onto operating a vehicle. </a:t>
            </a:r>
          </a:p>
          <a:p>
            <a:r>
              <a:rPr lang="en-US" dirty="0"/>
              <a:t>A professional driver</a:t>
            </a:r>
          </a:p>
          <a:p>
            <a:r>
              <a:rPr lang="en-US" dirty="0"/>
              <a:t>A professional operator </a:t>
            </a:r>
          </a:p>
          <a:p>
            <a:r>
              <a:rPr lang="en-US" dirty="0"/>
              <a:t>A worker that just needs the vehicle to get them and their basic tools and supplies to the job.</a:t>
            </a:r>
          </a:p>
          <a:p>
            <a:endParaRPr lang="en-US" dirty="0"/>
          </a:p>
        </p:txBody>
      </p:sp>
      <p:sp>
        <p:nvSpPr>
          <p:cNvPr id="5" name="Footer Placeholder 4">
            <a:extLst>
              <a:ext uri="{FF2B5EF4-FFF2-40B4-BE49-F238E27FC236}">
                <a16:creationId xmlns:a16="http://schemas.microsoft.com/office/drawing/2014/main" id="{B60A6235-3D99-C9B4-4037-D7F62E83EAFF}"/>
              </a:ext>
            </a:extLst>
          </p:cNvPr>
          <p:cNvSpPr>
            <a:spLocks noGrp="1"/>
          </p:cNvSpPr>
          <p:nvPr>
            <p:ph type="ftr" sz="quarter" idx="11"/>
          </p:nvPr>
        </p:nvSpPr>
        <p:spPr>
          <a:xfrm>
            <a:off x="636915" y="6355080"/>
            <a:ext cx="3422033" cy="304801"/>
          </a:xfrm>
        </p:spPr>
        <p:txBody>
          <a:bodyPr vert="horz" lIns="91440" tIns="45720" rIns="91440" bIns="45720" rtlCol="0" anchor="b">
            <a:normAutofit/>
          </a:bodyPr>
          <a:lstStyle/>
          <a:p>
            <a:pPr defTabSz="914400">
              <a:spcAft>
                <a:spcPts val="600"/>
              </a:spcAft>
            </a:pPr>
            <a:r>
              <a:rPr lang="en-US" b="0" i="0" kern="1200" dirty="0">
                <a:solidFill>
                  <a:schemeClr val="tx1">
                    <a:tint val="75000"/>
                    <a:alpha val="60000"/>
                  </a:schemeClr>
                </a:solidFill>
                <a:latin typeface="+mn-lt"/>
                <a:ea typeface="+mn-ea"/>
                <a:cs typeface="+mn-cs"/>
              </a:rPr>
              <a:t>Driving safety in construction – pro tips</a:t>
            </a:r>
          </a:p>
        </p:txBody>
      </p:sp>
      <p:sp>
        <p:nvSpPr>
          <p:cNvPr id="4" name="Date Placeholder 3">
            <a:extLst>
              <a:ext uri="{FF2B5EF4-FFF2-40B4-BE49-F238E27FC236}">
                <a16:creationId xmlns:a16="http://schemas.microsoft.com/office/drawing/2014/main" id="{A3466051-9A8D-AB51-EEFB-7677CCB2BB1B}"/>
              </a:ext>
            </a:extLst>
          </p:cNvPr>
          <p:cNvSpPr>
            <a:spLocks noGrp="1"/>
          </p:cNvSpPr>
          <p:nvPr>
            <p:ph type="dt" sz="half" idx="10"/>
          </p:nvPr>
        </p:nvSpPr>
        <p:spPr>
          <a:xfrm>
            <a:off x="8129874" y="6355080"/>
            <a:ext cx="3414426" cy="304799"/>
          </a:xfrm>
        </p:spPr>
        <p:txBody>
          <a:bodyPr vert="horz" lIns="91440" tIns="45720" rIns="91440" bIns="45720" rtlCol="0" anchor="b">
            <a:normAutofit/>
          </a:bodyPr>
          <a:lstStyle/>
          <a:p>
            <a:pPr algn="r" defTabSz="914400">
              <a:spcAft>
                <a:spcPts val="600"/>
              </a:spcAft>
            </a:pPr>
            <a:fld id="{AABDD37E-812B-468F-B489-3911FC6F6723}" type="datetime1">
              <a:rPr lang="en-US">
                <a:solidFill>
                  <a:schemeClr val="tx1">
                    <a:tint val="75000"/>
                  </a:schemeClr>
                </a:solidFill>
              </a:rPr>
              <a:pPr algn="r" defTabSz="914400">
                <a:spcAft>
                  <a:spcPts val="600"/>
                </a:spcAft>
              </a:pPr>
              <a:t>11/2/2026</a:t>
            </a:fld>
            <a:endParaRPr lang="en-US">
              <a:solidFill>
                <a:schemeClr val="tx1">
                  <a:tint val="75000"/>
                </a:schemeClr>
              </a:solidFill>
            </a:endParaRPr>
          </a:p>
        </p:txBody>
      </p:sp>
    </p:spTree>
    <p:extLst>
      <p:ext uri="{BB962C8B-B14F-4D97-AF65-F5344CB8AC3E}">
        <p14:creationId xmlns:p14="http://schemas.microsoft.com/office/powerpoint/2010/main" val="3313450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9E291CAB-659E-7606-D7C8-352E024D929C}"/>
            </a:ext>
          </a:extLst>
        </p:cNvPr>
        <p:cNvGrpSpPr/>
        <p:nvPr/>
      </p:nvGrpSpPr>
      <p:grpSpPr>
        <a:xfrm>
          <a:off x="0" y="0"/>
          <a:ext cx="0" cy="0"/>
          <a:chOff x="0" y="0"/>
          <a:chExt cx="0" cy="0"/>
        </a:xfrm>
      </p:grpSpPr>
      <p:pic>
        <p:nvPicPr>
          <p:cNvPr id="37" name="Picture 36">
            <a:extLst>
              <a:ext uri="{FF2B5EF4-FFF2-40B4-BE49-F238E27FC236}">
                <a16:creationId xmlns:a16="http://schemas.microsoft.com/office/drawing/2014/main" id="{A8015619-DD0D-0AA4-E556-CF963C448D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9" name="Picture 38">
            <a:extLst>
              <a:ext uri="{FF2B5EF4-FFF2-40B4-BE49-F238E27FC236}">
                <a16:creationId xmlns:a16="http://schemas.microsoft.com/office/drawing/2014/main" id="{E3285B99-F184-BF84-06E1-8019A33AFE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1" name="Oval 40">
            <a:extLst>
              <a:ext uri="{FF2B5EF4-FFF2-40B4-BE49-F238E27FC236}">
                <a16:creationId xmlns:a16="http://schemas.microsoft.com/office/drawing/2014/main" id="{399DE7A9-B2D8-E56A-47D5-88576F8D3B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43" name="Picture 42">
            <a:extLst>
              <a:ext uri="{FF2B5EF4-FFF2-40B4-BE49-F238E27FC236}">
                <a16:creationId xmlns:a16="http://schemas.microsoft.com/office/drawing/2014/main" id="{E5990FDB-3FDF-DF93-F7E8-600EE1163F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5" name="Picture 44">
            <a:extLst>
              <a:ext uri="{FF2B5EF4-FFF2-40B4-BE49-F238E27FC236}">
                <a16:creationId xmlns:a16="http://schemas.microsoft.com/office/drawing/2014/main" id="{97F32B9C-2A10-7176-CA90-434989BA743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7" name="Rectangle 46">
            <a:extLst>
              <a:ext uri="{FF2B5EF4-FFF2-40B4-BE49-F238E27FC236}">
                <a16:creationId xmlns:a16="http://schemas.microsoft.com/office/drawing/2014/main" id="{DCD1599B-D556-4D79-1E8E-A3B0DC780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AA4183B-C004-BE6D-C9BB-E20EC8BF6A68}"/>
              </a:ext>
            </a:extLst>
          </p:cNvPr>
          <p:cNvSpPr>
            <a:spLocks noGrp="1"/>
          </p:cNvSpPr>
          <p:nvPr>
            <p:ph type="title"/>
          </p:nvPr>
        </p:nvSpPr>
        <p:spPr>
          <a:xfrm>
            <a:off x="650668" y="629266"/>
            <a:ext cx="3528139" cy="662881"/>
          </a:xfrm>
        </p:spPr>
        <p:txBody>
          <a:bodyPr vert="horz" lIns="91440" tIns="45720" rIns="91440" bIns="45720" rtlCol="0" anchor="t">
            <a:normAutofit/>
          </a:bodyPr>
          <a:lstStyle/>
          <a:p>
            <a:pPr algn="ctr">
              <a:lnSpc>
                <a:spcPct val="90000"/>
              </a:lnSpc>
            </a:pPr>
            <a:r>
              <a:rPr lang="en-US" sz="3600" b="1" dirty="0"/>
              <a:t>BLS - 2024 - AZ </a:t>
            </a:r>
            <a:endParaRPr lang="en-US" sz="3300" b="1" dirty="0"/>
          </a:p>
        </p:txBody>
      </p:sp>
      <p:pic>
        <p:nvPicPr>
          <p:cNvPr id="6" name="Picture Placeholder 5">
            <a:extLst>
              <a:ext uri="{FF2B5EF4-FFF2-40B4-BE49-F238E27FC236}">
                <a16:creationId xmlns:a16="http://schemas.microsoft.com/office/drawing/2014/main" id="{E030E357-E4A7-C684-811E-97D0E4CECC92}"/>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13254" r="13254"/>
          <a:stretch/>
        </p:blipFill>
        <p:spPr>
          <a:xfrm>
            <a:off x="4634680" y="10"/>
            <a:ext cx="7560130" cy="6857990"/>
          </a:xfrm>
          <a:prstGeom prst="rect">
            <a:avLst/>
          </a:prstGeom>
        </p:spPr>
      </p:pic>
      <p:sp>
        <p:nvSpPr>
          <p:cNvPr id="49" name="Rectangle 48">
            <a:extLst>
              <a:ext uri="{FF2B5EF4-FFF2-40B4-BE49-F238E27FC236}">
                <a16:creationId xmlns:a16="http://schemas.microsoft.com/office/drawing/2014/main" id="{C95BAF52-0F1D-0D31-3D49-6B3CC116D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4F048357-C79A-5A38-EA98-5D90AA4EBFFF}"/>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3</a:t>
            </a:fld>
            <a:endParaRPr lang="en-US"/>
          </a:p>
        </p:txBody>
      </p:sp>
      <p:sp>
        <p:nvSpPr>
          <p:cNvPr id="3" name="Content Placeholder 2">
            <a:extLst>
              <a:ext uri="{FF2B5EF4-FFF2-40B4-BE49-F238E27FC236}">
                <a16:creationId xmlns:a16="http://schemas.microsoft.com/office/drawing/2014/main" id="{CE51A523-D631-07BA-EA85-24FF4A6860E4}"/>
              </a:ext>
            </a:extLst>
          </p:cNvPr>
          <p:cNvSpPr>
            <a:spLocks noGrp="1"/>
          </p:cNvSpPr>
          <p:nvPr>
            <p:ph sz="quarter" idx="14"/>
          </p:nvPr>
        </p:nvSpPr>
        <p:spPr>
          <a:xfrm>
            <a:off x="650669" y="1371600"/>
            <a:ext cx="3330328" cy="4876799"/>
          </a:xfrm>
        </p:spPr>
        <p:txBody>
          <a:bodyPr vert="horz" lIns="91440" tIns="45720" rIns="91440" bIns="45720" rtlCol="0">
            <a:normAutofit/>
          </a:bodyPr>
          <a:lstStyle/>
          <a:p>
            <a:r>
              <a:rPr lang="en-US" dirty="0"/>
              <a:t>Traffic deaths = 1228 or 3.4 people per day.</a:t>
            </a:r>
          </a:p>
          <a:p>
            <a:r>
              <a:rPr lang="en-US" dirty="0"/>
              <a:t>Work related deaths (all causes, all industries) = 94</a:t>
            </a:r>
          </a:p>
          <a:p>
            <a:r>
              <a:rPr lang="en-US" dirty="0"/>
              <a:t>Work death involving transportation = 44 or 44% of all occupational fatalities. Arizona is 6% above average.</a:t>
            </a:r>
          </a:p>
          <a:p>
            <a:r>
              <a:rPr lang="en-US" dirty="0"/>
              <a:t>Work zone deaths = 37</a:t>
            </a:r>
          </a:p>
          <a:p>
            <a:r>
              <a:rPr lang="en-US" dirty="0"/>
              <a:t>Drivers involved in crashes with recorded distraction = 8239+</a:t>
            </a:r>
          </a:p>
          <a:p>
            <a:pPr algn="ctr"/>
            <a:r>
              <a:rPr lang="en-US" sz="2400" b="1" dirty="0"/>
              <a:t>For reference </a:t>
            </a:r>
          </a:p>
          <a:p>
            <a:r>
              <a:rPr lang="en-US" dirty="0"/>
              <a:t>Exposure to harmful substances = 19</a:t>
            </a:r>
          </a:p>
          <a:p>
            <a:r>
              <a:rPr lang="en-US" dirty="0"/>
              <a:t>Falls, slips &amp; trip = 17</a:t>
            </a:r>
          </a:p>
          <a:p>
            <a:r>
              <a:rPr lang="en-US" dirty="0"/>
              <a:t>Contact incidents = 7</a:t>
            </a:r>
          </a:p>
          <a:p>
            <a:endParaRPr lang="en-US" dirty="0"/>
          </a:p>
        </p:txBody>
      </p:sp>
      <p:sp>
        <p:nvSpPr>
          <p:cNvPr id="5" name="Footer Placeholder 4">
            <a:extLst>
              <a:ext uri="{FF2B5EF4-FFF2-40B4-BE49-F238E27FC236}">
                <a16:creationId xmlns:a16="http://schemas.microsoft.com/office/drawing/2014/main" id="{694C4951-C8C4-D455-DC64-6F9162584C82}"/>
              </a:ext>
            </a:extLst>
          </p:cNvPr>
          <p:cNvSpPr>
            <a:spLocks noGrp="1"/>
          </p:cNvSpPr>
          <p:nvPr>
            <p:ph type="ftr" sz="quarter" idx="11"/>
          </p:nvPr>
        </p:nvSpPr>
        <p:spPr>
          <a:xfrm>
            <a:off x="636915" y="6355080"/>
            <a:ext cx="3422033"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7186E481-A90D-A371-D9FA-B6B56B2CBEC5}"/>
              </a:ext>
            </a:extLst>
          </p:cNvPr>
          <p:cNvSpPr>
            <a:spLocks noGrp="1"/>
          </p:cNvSpPr>
          <p:nvPr>
            <p:ph type="dt" sz="half" idx="10"/>
          </p:nvPr>
        </p:nvSpPr>
        <p:spPr>
          <a:xfrm>
            <a:off x="8129874" y="6355080"/>
            <a:ext cx="3414426" cy="304799"/>
          </a:xfrm>
        </p:spPr>
        <p:txBody>
          <a:bodyPr vert="horz" lIns="91440" tIns="45720" rIns="91440" bIns="45720" rtlCol="0" anchor="b">
            <a:normAutofit/>
          </a:bodyPr>
          <a:lstStyle/>
          <a:p>
            <a:pPr algn="r" defTabSz="914400">
              <a:spcAft>
                <a:spcPts val="600"/>
              </a:spcAft>
            </a:pPr>
            <a:fld id="{AABDD37E-812B-468F-B489-3911FC6F6723}" type="datetime1">
              <a:rPr lang="en-US">
                <a:solidFill>
                  <a:schemeClr val="tx1">
                    <a:tint val="75000"/>
                  </a:schemeClr>
                </a:solidFill>
              </a:rPr>
              <a:pPr algn="r" defTabSz="914400">
                <a:spcAft>
                  <a:spcPts val="600"/>
                </a:spcAft>
              </a:pPr>
              <a:t>11/2/2026</a:t>
            </a:fld>
            <a:endParaRPr lang="en-US">
              <a:solidFill>
                <a:schemeClr val="tx1">
                  <a:tint val="75000"/>
                </a:schemeClr>
              </a:solidFill>
            </a:endParaRPr>
          </a:p>
        </p:txBody>
      </p:sp>
    </p:spTree>
    <p:extLst>
      <p:ext uri="{BB962C8B-B14F-4D97-AF65-F5344CB8AC3E}">
        <p14:creationId xmlns:p14="http://schemas.microsoft.com/office/powerpoint/2010/main" val="2465930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167A4320-BCC2-0A4E-5EE2-DF3B27D138E0}"/>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FA3EEB93-6C66-772D-ACAA-48D759F3FEC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E12A3089-DA34-822A-B7B6-D4CE6138187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FC02D8E1-FC0F-DA8E-9ADF-AF6FBA03CA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19F6FA34-73ED-D196-4CBE-AACF1B5AFF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D0FF2F5F-83BB-E74D-948D-66B2CD924F4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79C9AA1C-0C7D-D95D-CFE5-33495BC17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0040F37A-7DAF-B64D-7555-3C56778ECDD7}"/>
              </a:ext>
            </a:extLst>
          </p:cNvPr>
          <p:cNvSpPr>
            <a:spLocks noGrp="1"/>
          </p:cNvSpPr>
          <p:nvPr>
            <p:ph type="title"/>
          </p:nvPr>
        </p:nvSpPr>
        <p:spPr>
          <a:xfrm>
            <a:off x="648930" y="629266"/>
            <a:ext cx="2618145" cy="1641987"/>
          </a:xfrm>
        </p:spPr>
        <p:txBody>
          <a:bodyPr vert="horz" lIns="91440" tIns="45720" rIns="91440" bIns="45720" rtlCol="0" anchor="t">
            <a:normAutofit/>
          </a:bodyPr>
          <a:lstStyle/>
          <a:p>
            <a:r>
              <a:rPr lang="en-US" sz="4400" dirty="0"/>
              <a:t>The jobsite</a:t>
            </a:r>
            <a:endParaRPr lang="en-US" sz="4200" dirty="0"/>
          </a:p>
        </p:txBody>
      </p:sp>
      <p:pic>
        <p:nvPicPr>
          <p:cNvPr id="6" name="Picture Placeholder 5">
            <a:extLst>
              <a:ext uri="{FF2B5EF4-FFF2-40B4-BE49-F238E27FC236}">
                <a16:creationId xmlns:a16="http://schemas.microsoft.com/office/drawing/2014/main" id="{416E0ADC-855E-D735-16C0-BE7D0A1B5ECC}"/>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4697" r="4697"/>
          <a:stretch/>
        </p:blipFill>
        <p:spPr>
          <a:xfrm>
            <a:off x="4343400" y="657226"/>
            <a:ext cx="7663658"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8B9FC833-4E16-FFB6-F8EA-07819B5DF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BD346E3E-E465-4832-FFD6-EDB109D7DF80}"/>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4</a:t>
            </a:fld>
            <a:endParaRPr lang="en-US"/>
          </a:p>
        </p:txBody>
      </p:sp>
      <p:sp>
        <p:nvSpPr>
          <p:cNvPr id="3" name="Content Placeholder 2">
            <a:extLst>
              <a:ext uri="{FF2B5EF4-FFF2-40B4-BE49-F238E27FC236}">
                <a16:creationId xmlns:a16="http://schemas.microsoft.com/office/drawing/2014/main" id="{09F89D7A-141B-ED5F-F285-49A6FC4E1474}"/>
              </a:ext>
            </a:extLst>
          </p:cNvPr>
          <p:cNvSpPr>
            <a:spLocks noGrp="1"/>
          </p:cNvSpPr>
          <p:nvPr>
            <p:ph sz="quarter" idx="14"/>
          </p:nvPr>
        </p:nvSpPr>
        <p:spPr>
          <a:xfrm>
            <a:off x="647701" y="2181225"/>
            <a:ext cx="3324141" cy="4067173"/>
          </a:xfrm>
        </p:spPr>
        <p:txBody>
          <a:bodyPr vert="horz" lIns="91440" tIns="45720" rIns="91440" bIns="45720" rtlCol="0">
            <a:normAutofit/>
          </a:bodyPr>
          <a:lstStyle/>
          <a:p>
            <a:r>
              <a:rPr lang="en-US" dirty="0"/>
              <a:t>Operators focused on their own work. </a:t>
            </a:r>
          </a:p>
          <a:p>
            <a:r>
              <a:rPr lang="en-US" dirty="0"/>
              <a:t>Working zones. </a:t>
            </a:r>
          </a:p>
          <a:p>
            <a:r>
              <a:rPr lang="en-US" dirty="0"/>
              <a:t>Swing radius. </a:t>
            </a:r>
          </a:p>
          <a:p>
            <a:r>
              <a:rPr lang="en-US" dirty="0"/>
              <a:t>Blind spots. </a:t>
            </a:r>
          </a:p>
          <a:p>
            <a:r>
              <a:rPr lang="en-US" dirty="0"/>
              <a:t>Pedestrians. </a:t>
            </a:r>
          </a:p>
          <a:p>
            <a:r>
              <a:rPr lang="en-US" dirty="0"/>
              <a:t>Bobblehead scanning. </a:t>
            </a:r>
          </a:p>
          <a:p>
            <a:r>
              <a:rPr lang="en-US" dirty="0"/>
              <a:t>Parking safely.</a:t>
            </a:r>
          </a:p>
          <a:p>
            <a:r>
              <a:rPr lang="en-US" dirty="0"/>
              <a:t>A moving work zone (sweeper)</a:t>
            </a:r>
          </a:p>
          <a:p>
            <a:endParaRPr lang="en-US" dirty="0"/>
          </a:p>
          <a:p>
            <a:r>
              <a:rPr lang="en-US" b="1" dirty="0"/>
              <a:t>A operator is using a vehicle as a tool. They have to operate and drive.</a:t>
            </a:r>
          </a:p>
        </p:txBody>
      </p:sp>
      <p:sp>
        <p:nvSpPr>
          <p:cNvPr id="5" name="Footer Placeholder 4">
            <a:extLst>
              <a:ext uri="{FF2B5EF4-FFF2-40B4-BE49-F238E27FC236}">
                <a16:creationId xmlns:a16="http://schemas.microsoft.com/office/drawing/2014/main" id="{E5A9E35A-7DD3-DF7C-6CB3-F134EF12E58C}"/>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15D7C791-CBDE-8272-DDE5-048EFD36713C}"/>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220779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6043F92D-14E4-47DD-93CD-A1EB2BC36639}"/>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75EB28E9-D062-2046-B345-FDC7F9FE84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CA6DAB00-E717-E235-CFA3-E0F34B20EB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D585224C-BBB8-5376-34D3-E65C4D82C7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DE5C25BB-A1CF-BB06-6EA7-076A407A728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175C02AB-C37C-E5F4-10C3-625F5DE5EB3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87A67D72-8EAF-5589-213F-616DA50D2D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36939D2-EBF5-584D-A5F8-83CBB8B07AFB}"/>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When should you</a:t>
            </a:r>
            <a:endParaRPr lang="en-US" sz="4200" dirty="0"/>
          </a:p>
        </p:txBody>
      </p:sp>
      <p:pic>
        <p:nvPicPr>
          <p:cNvPr id="6" name="Picture Placeholder 5">
            <a:extLst>
              <a:ext uri="{FF2B5EF4-FFF2-40B4-BE49-F238E27FC236}">
                <a16:creationId xmlns:a16="http://schemas.microsoft.com/office/drawing/2014/main" id="{A4AF4D19-C1E8-125E-739E-C6F8E4D3910D}"/>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1406" r="9066"/>
          <a:stretch>
            <a:fillRect/>
          </a:stretch>
        </p:blipFill>
        <p:spPr>
          <a:xfrm>
            <a:off x="3971842" y="609601"/>
            <a:ext cx="7572458"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9C29A8F7-1430-3452-85D3-65F800136F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84A25F01-1CE5-14C6-497D-5411F8708BAC}"/>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5</a:t>
            </a:fld>
            <a:endParaRPr lang="en-US"/>
          </a:p>
        </p:txBody>
      </p:sp>
      <p:sp>
        <p:nvSpPr>
          <p:cNvPr id="3" name="Content Placeholder 2">
            <a:extLst>
              <a:ext uri="{FF2B5EF4-FFF2-40B4-BE49-F238E27FC236}">
                <a16:creationId xmlns:a16="http://schemas.microsoft.com/office/drawing/2014/main" id="{7ED8BA7A-6163-B527-3805-4B25BFE042C6}"/>
              </a:ext>
            </a:extLst>
          </p:cNvPr>
          <p:cNvSpPr>
            <a:spLocks noGrp="1"/>
          </p:cNvSpPr>
          <p:nvPr>
            <p:ph sz="quarter" idx="14"/>
          </p:nvPr>
        </p:nvSpPr>
        <p:spPr>
          <a:xfrm>
            <a:off x="647701" y="2438401"/>
            <a:ext cx="3324141" cy="3809998"/>
          </a:xfrm>
        </p:spPr>
        <p:txBody>
          <a:bodyPr vert="horz" lIns="91440" tIns="45720" rIns="91440" bIns="45720" rtlCol="0">
            <a:normAutofit/>
          </a:bodyPr>
          <a:lstStyle/>
          <a:p>
            <a:r>
              <a:rPr lang="en-US" dirty="0"/>
              <a:t>Text</a:t>
            </a:r>
          </a:p>
          <a:p>
            <a:r>
              <a:rPr lang="en-US" dirty="0"/>
              <a:t>Eat</a:t>
            </a:r>
          </a:p>
          <a:p>
            <a:r>
              <a:rPr lang="en-US" dirty="0"/>
              <a:t>Drink</a:t>
            </a:r>
          </a:p>
          <a:p>
            <a:r>
              <a:rPr lang="en-US" dirty="0"/>
              <a:t>Take your hands off the wheel</a:t>
            </a:r>
          </a:p>
          <a:p>
            <a:r>
              <a:rPr lang="en-US" dirty="0"/>
              <a:t>Argue</a:t>
            </a:r>
          </a:p>
          <a:p>
            <a:r>
              <a:rPr lang="en-US" dirty="0"/>
              <a:t>Speed</a:t>
            </a:r>
          </a:p>
          <a:p>
            <a:r>
              <a:rPr lang="en-US" dirty="0"/>
              <a:t>Tailgate</a:t>
            </a:r>
          </a:p>
          <a:p>
            <a:r>
              <a:rPr lang="en-US" dirty="0"/>
              <a:t>Take your eyes off the road</a:t>
            </a:r>
          </a:p>
          <a:p>
            <a:endParaRPr lang="en-US" dirty="0"/>
          </a:p>
          <a:p>
            <a:r>
              <a:rPr lang="en-US" b="1" dirty="0"/>
              <a:t>The vehicle doesn’t have a brain; you're going to have to use yours.</a:t>
            </a:r>
          </a:p>
        </p:txBody>
      </p:sp>
      <p:sp>
        <p:nvSpPr>
          <p:cNvPr id="5" name="Footer Placeholder 4">
            <a:extLst>
              <a:ext uri="{FF2B5EF4-FFF2-40B4-BE49-F238E27FC236}">
                <a16:creationId xmlns:a16="http://schemas.microsoft.com/office/drawing/2014/main" id="{EA2584F8-9E4A-1F94-93AA-883BA9A3AF2A}"/>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12C7A914-9B6F-EFC3-B0A6-7A03590799D8}"/>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951833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018774BE-5160-6438-7BEF-F861F1EA2068}"/>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D832E3D4-6B47-E50B-A714-C6578E668F3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C7E1CD01-16FD-8023-71CC-100825EBE02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7E342DA2-9708-FC8A-5493-F1C87B959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9B22DBE1-4CF4-C778-AF11-1B81BAAFE2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038246D7-272F-E355-3577-8F7960B89CD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D3C8F1E8-2A00-ACCC-ACCB-39CB5784F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3163F79-9264-A6F2-84AE-C3F09475A764}"/>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Prepare the driver</a:t>
            </a:r>
            <a:endParaRPr lang="en-US" sz="4200" dirty="0"/>
          </a:p>
        </p:txBody>
      </p:sp>
      <p:pic>
        <p:nvPicPr>
          <p:cNvPr id="6" name="Picture Placeholder 5">
            <a:extLst>
              <a:ext uri="{FF2B5EF4-FFF2-40B4-BE49-F238E27FC236}">
                <a16:creationId xmlns:a16="http://schemas.microsoft.com/office/drawing/2014/main" id="{9EA60849-F18C-0831-EEF2-0BFD2405C710}"/>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r="18027"/>
          <a:stretch>
            <a:fillRect/>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5123E88C-6DA8-4104-068D-950A5F42F7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70F2B87A-DF16-9311-9125-87216E48F337}"/>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6</a:t>
            </a:fld>
            <a:endParaRPr lang="en-US"/>
          </a:p>
        </p:txBody>
      </p:sp>
      <p:sp>
        <p:nvSpPr>
          <p:cNvPr id="3" name="Content Placeholder 2">
            <a:extLst>
              <a:ext uri="{FF2B5EF4-FFF2-40B4-BE49-F238E27FC236}">
                <a16:creationId xmlns:a16="http://schemas.microsoft.com/office/drawing/2014/main" id="{49384C7E-CF45-4A0B-D37B-491F4F9E8363}"/>
              </a:ext>
            </a:extLst>
          </p:cNvPr>
          <p:cNvSpPr>
            <a:spLocks noGrp="1"/>
          </p:cNvSpPr>
          <p:nvPr>
            <p:ph sz="quarter" idx="14"/>
          </p:nvPr>
        </p:nvSpPr>
        <p:spPr>
          <a:xfrm>
            <a:off x="647701" y="2438401"/>
            <a:ext cx="3324141" cy="3809998"/>
          </a:xfrm>
        </p:spPr>
        <p:txBody>
          <a:bodyPr vert="horz" lIns="91440" tIns="45720" rIns="91440" bIns="45720" rtlCol="0">
            <a:normAutofit/>
          </a:bodyPr>
          <a:lstStyle/>
          <a:p>
            <a:r>
              <a:rPr lang="en-US" dirty="0"/>
              <a:t>A basic Arizona drivers license test of 30 multiple choice questions and 80% is passing. A driving test where you show you can obey the law. </a:t>
            </a:r>
          </a:p>
          <a:p>
            <a:r>
              <a:rPr lang="en-US" dirty="0"/>
              <a:t>A CDL Class A + air brake + tanker. 115 questions and the driver test is for 3 skill sets. Pre trip inspection, basic vehicle control skills and on road driving. Requires medical.</a:t>
            </a:r>
          </a:p>
          <a:p>
            <a:r>
              <a:rPr lang="en-US" dirty="0"/>
              <a:t>Racing driver. Medical clearance, training + demonstrated competency + observes experience</a:t>
            </a:r>
          </a:p>
          <a:p>
            <a:endParaRPr lang="en-US" b="1" dirty="0"/>
          </a:p>
          <a:p>
            <a:r>
              <a:rPr lang="en-US" b="1" dirty="0"/>
              <a:t>Today you get pro tips</a:t>
            </a:r>
          </a:p>
        </p:txBody>
      </p:sp>
      <p:sp>
        <p:nvSpPr>
          <p:cNvPr id="5" name="Footer Placeholder 4">
            <a:extLst>
              <a:ext uri="{FF2B5EF4-FFF2-40B4-BE49-F238E27FC236}">
                <a16:creationId xmlns:a16="http://schemas.microsoft.com/office/drawing/2014/main" id="{40ACE7A9-FC61-D8FA-7357-42EFBE37D545}"/>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9280256A-9B70-1AD4-5C7F-F218300C8A13}"/>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1611183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B425E1BA-3943-9F5A-64C9-85C38E821316}"/>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FA29D2C7-D1F0-86FC-78B6-B52CBDA70E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BB2F79F8-91A5-9F91-DDE6-71A7BC5FCB5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84945380-5632-12CC-0F18-00B427CBF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FD8CCE37-DE36-6108-A879-BB00D7CA89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FAE3D69A-9374-0A54-AB20-B75DF25BF99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5B2C4247-74CD-37D2-A08F-B93638909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9FD97410-2AE7-3985-0B2D-B6A697215F5E}"/>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Seating Position</a:t>
            </a:r>
            <a:endParaRPr lang="en-US" sz="4200" dirty="0"/>
          </a:p>
        </p:txBody>
      </p:sp>
      <p:pic>
        <p:nvPicPr>
          <p:cNvPr id="6" name="Picture Placeholder 5">
            <a:extLst>
              <a:ext uri="{FF2B5EF4-FFF2-40B4-BE49-F238E27FC236}">
                <a16:creationId xmlns:a16="http://schemas.microsoft.com/office/drawing/2014/main" id="{27325733-485B-EF68-8E90-C586F75A474F}"/>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t="2526" b="2526"/>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ABFB0BFA-5CB6-622A-4798-2A7EDEFA16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82C20171-320F-8710-26E5-C7228FE1D79A}"/>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7</a:t>
            </a:fld>
            <a:endParaRPr lang="en-US"/>
          </a:p>
        </p:txBody>
      </p:sp>
      <p:sp>
        <p:nvSpPr>
          <p:cNvPr id="3" name="Content Placeholder 2">
            <a:extLst>
              <a:ext uri="{FF2B5EF4-FFF2-40B4-BE49-F238E27FC236}">
                <a16:creationId xmlns:a16="http://schemas.microsoft.com/office/drawing/2014/main" id="{7010A7AB-619D-9780-B23C-72DBF120A2D6}"/>
              </a:ext>
            </a:extLst>
          </p:cNvPr>
          <p:cNvSpPr>
            <a:spLocks noGrp="1"/>
          </p:cNvSpPr>
          <p:nvPr>
            <p:ph sz="quarter" idx="14"/>
          </p:nvPr>
        </p:nvSpPr>
        <p:spPr>
          <a:xfrm>
            <a:off x="647701" y="2438401"/>
            <a:ext cx="3324141" cy="3809998"/>
          </a:xfrm>
        </p:spPr>
        <p:txBody>
          <a:bodyPr vert="horz" lIns="91440" tIns="45720" rIns="91440" bIns="45720" rtlCol="0">
            <a:normAutofit/>
          </a:bodyPr>
          <a:lstStyle/>
          <a:p>
            <a:r>
              <a:rPr lang="en-US" dirty="0"/>
              <a:t>Upright</a:t>
            </a:r>
          </a:p>
          <a:p>
            <a:r>
              <a:rPr lang="en-US" dirty="0"/>
              <a:t>Bent elbows for more control</a:t>
            </a:r>
          </a:p>
          <a:p>
            <a:r>
              <a:rPr lang="en-US" dirty="0"/>
              <a:t>Heels on the floor</a:t>
            </a:r>
          </a:p>
          <a:p>
            <a:r>
              <a:rPr lang="en-US" dirty="0"/>
              <a:t>Seat raised for better visibility</a:t>
            </a:r>
          </a:p>
          <a:p>
            <a:r>
              <a:rPr lang="en-US" dirty="0"/>
              <a:t>Seat belt</a:t>
            </a:r>
          </a:p>
          <a:p>
            <a:r>
              <a:rPr lang="en-US" dirty="0"/>
              <a:t>Head restraint. </a:t>
            </a:r>
          </a:p>
          <a:p>
            <a:r>
              <a:rPr lang="en-US" dirty="0"/>
              <a:t>Mirrors. </a:t>
            </a:r>
          </a:p>
          <a:p>
            <a:r>
              <a:rPr lang="en-US" dirty="0"/>
              <a:t>Visibility. </a:t>
            </a:r>
          </a:p>
          <a:p>
            <a:endParaRPr lang="en-US" b="1" dirty="0"/>
          </a:p>
          <a:p>
            <a:r>
              <a:rPr lang="en-US" b="1" dirty="0"/>
              <a:t>Think about how you use a hammer. Muscle control for 16oz – now think 4,000 pounds</a:t>
            </a:r>
          </a:p>
        </p:txBody>
      </p:sp>
      <p:sp>
        <p:nvSpPr>
          <p:cNvPr id="5" name="Footer Placeholder 4">
            <a:extLst>
              <a:ext uri="{FF2B5EF4-FFF2-40B4-BE49-F238E27FC236}">
                <a16:creationId xmlns:a16="http://schemas.microsoft.com/office/drawing/2014/main" id="{394B5630-1892-AC10-FC60-9E0A1C38FAC9}"/>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1FD49CC2-A934-4B83-9762-F27F2AF66F1D}"/>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1422860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DA551D9D-E012-2CC9-337A-DEBF7699EA08}"/>
            </a:ext>
          </a:extLst>
        </p:cNvPr>
        <p:cNvGrpSpPr/>
        <p:nvPr/>
      </p:nvGrpSpPr>
      <p:grpSpPr>
        <a:xfrm>
          <a:off x="0" y="0"/>
          <a:ext cx="0" cy="0"/>
          <a:chOff x="0" y="0"/>
          <a:chExt cx="0" cy="0"/>
        </a:xfrm>
      </p:grpSpPr>
      <p:pic>
        <p:nvPicPr>
          <p:cNvPr id="37" name="Picture 36">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9" name="Picture 38">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1" name="Oval 40">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43" name="Picture 42">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5" name="Picture 44">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7" name="Rectangle 46">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8D9703C7-D7A3-33E1-987B-9F053F09FA14}"/>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200" dirty="0"/>
              <a:t>Mirrors</a:t>
            </a:r>
          </a:p>
        </p:txBody>
      </p:sp>
      <p:pic>
        <p:nvPicPr>
          <p:cNvPr id="6" name="Picture Placeholder 5">
            <a:extLst>
              <a:ext uri="{FF2B5EF4-FFF2-40B4-BE49-F238E27FC236}">
                <a16:creationId xmlns:a16="http://schemas.microsoft.com/office/drawing/2014/main" id="{10A90925-F5CF-FC58-CFDE-BEDE9CD0787D}"/>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74" t="-19" r="-759" b="19"/>
          <a:stretch>
            <a:fillRect/>
          </a:stretch>
        </p:blipFill>
        <p:spPr>
          <a:xfrm>
            <a:off x="3218689" y="570703"/>
            <a:ext cx="8622792" cy="5638797"/>
          </a:xfrm>
          <a:prstGeom prst="rect">
            <a:avLst/>
          </a:prstGeom>
          <a:effectLst>
            <a:outerShdw blurRad="50800" dist="38100" dir="5400000" algn="t" rotWithShape="0">
              <a:prstClr val="black">
                <a:alpha val="43000"/>
              </a:prstClr>
            </a:outerShdw>
          </a:effectLst>
        </p:spPr>
      </p:pic>
      <p:sp>
        <p:nvSpPr>
          <p:cNvPr id="49" name="Rectangle 48">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60D39FF6-9E82-426B-B8E3-71E52BFF220B}"/>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8</a:t>
            </a:fld>
            <a:endParaRPr lang="en-US"/>
          </a:p>
        </p:txBody>
      </p:sp>
      <p:sp>
        <p:nvSpPr>
          <p:cNvPr id="3" name="Content Placeholder 2">
            <a:extLst>
              <a:ext uri="{FF2B5EF4-FFF2-40B4-BE49-F238E27FC236}">
                <a16:creationId xmlns:a16="http://schemas.microsoft.com/office/drawing/2014/main" id="{18E5BDAA-936D-443C-7B78-C39DA13E89D5}"/>
              </a:ext>
            </a:extLst>
          </p:cNvPr>
          <p:cNvSpPr>
            <a:spLocks noGrp="1"/>
          </p:cNvSpPr>
          <p:nvPr>
            <p:ph sz="quarter" idx="14"/>
          </p:nvPr>
        </p:nvSpPr>
        <p:spPr>
          <a:xfrm>
            <a:off x="647701" y="1847088"/>
            <a:ext cx="2506979" cy="4401311"/>
          </a:xfrm>
        </p:spPr>
        <p:txBody>
          <a:bodyPr vert="horz" lIns="91440" tIns="45720" rIns="91440" bIns="45720" rtlCol="0">
            <a:normAutofit/>
          </a:bodyPr>
          <a:lstStyle/>
          <a:p>
            <a:pPr>
              <a:buFont typeface="Wingdings 3" charset="2"/>
              <a:buChar char=""/>
            </a:pPr>
            <a:r>
              <a:rPr lang="en-US" dirty="0"/>
              <a:t>Left door mirror should see left rear</a:t>
            </a:r>
          </a:p>
          <a:p>
            <a:pPr>
              <a:buFont typeface="Wingdings 3" charset="2"/>
              <a:buChar char=""/>
            </a:pPr>
            <a:r>
              <a:rPr lang="en-US" dirty="0"/>
              <a:t>Center should see behind you</a:t>
            </a:r>
          </a:p>
          <a:p>
            <a:pPr>
              <a:buFont typeface="Wingdings 3" charset="2"/>
              <a:buChar char=""/>
            </a:pPr>
            <a:r>
              <a:rPr lang="en-US" dirty="0"/>
              <a:t>Right mirror should see right rear.</a:t>
            </a:r>
          </a:p>
          <a:p>
            <a:pPr>
              <a:buFont typeface="Wingdings 3" charset="2"/>
              <a:buChar char=""/>
            </a:pPr>
            <a:endParaRPr lang="en-US" dirty="0"/>
          </a:p>
          <a:p>
            <a:pPr>
              <a:buFont typeface="Wingdings 3" charset="2"/>
              <a:buChar char=""/>
            </a:pPr>
            <a:r>
              <a:rPr lang="en-US" dirty="0"/>
              <a:t>If a vehicle moves from behind you to overtake you, you should never loose sight of it as it goes from the rear, to side to your peri ferial vision</a:t>
            </a:r>
          </a:p>
          <a:p>
            <a:pPr>
              <a:buFont typeface="Wingdings 3" charset="2"/>
              <a:buChar char=""/>
            </a:pPr>
            <a:r>
              <a:rPr lang="en-US" dirty="0"/>
              <a:t>If all your mirrors are looking behind you, get off the road</a:t>
            </a:r>
          </a:p>
        </p:txBody>
      </p:sp>
      <p:sp>
        <p:nvSpPr>
          <p:cNvPr id="5" name="Footer Placeholder 4">
            <a:extLst>
              <a:ext uri="{FF2B5EF4-FFF2-40B4-BE49-F238E27FC236}">
                <a16:creationId xmlns:a16="http://schemas.microsoft.com/office/drawing/2014/main" id="{69A415E4-0E86-A00B-2B86-541AC0E22916}"/>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8885C636-5B5E-F41E-F828-6252AB3740BD}"/>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2134868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80BE21F3-93A9-F593-8BAE-7377E7E9E504}"/>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2D5C6E73-67EA-1DCE-B475-863E5551F2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93E302CD-7B66-30EA-BAB2-19237FE092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E62EB76C-A2FC-C094-DAC6-FE7B771823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2AA39536-9099-FB7D-AB37-22833E0437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8787CC03-64EA-83CC-B415-8691DA1EBF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516A379F-0D3B-BDA6-BB88-171355EE20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B14F207B-62D0-BCD1-30CD-A6FCD46267B9}"/>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Control the vehicle</a:t>
            </a:r>
            <a:endParaRPr lang="en-US" sz="4200" dirty="0"/>
          </a:p>
        </p:txBody>
      </p:sp>
      <p:pic>
        <p:nvPicPr>
          <p:cNvPr id="6" name="Picture Placeholder 5">
            <a:extLst>
              <a:ext uri="{FF2B5EF4-FFF2-40B4-BE49-F238E27FC236}">
                <a16:creationId xmlns:a16="http://schemas.microsoft.com/office/drawing/2014/main" id="{918834E1-B302-7EF1-47A4-98BBBA52BB09}"/>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9065" r="9065"/>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C7B7C22B-2312-9232-7FFA-53846DDD63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4C57B298-6FF3-66A9-ECDA-83FC5E4B0651}"/>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9</a:t>
            </a:fld>
            <a:endParaRPr lang="en-US"/>
          </a:p>
        </p:txBody>
      </p:sp>
      <p:sp>
        <p:nvSpPr>
          <p:cNvPr id="3" name="Content Placeholder 2">
            <a:extLst>
              <a:ext uri="{FF2B5EF4-FFF2-40B4-BE49-F238E27FC236}">
                <a16:creationId xmlns:a16="http://schemas.microsoft.com/office/drawing/2014/main" id="{B35A635A-97FB-6653-2DE8-AC4F28137548}"/>
              </a:ext>
            </a:extLst>
          </p:cNvPr>
          <p:cNvSpPr>
            <a:spLocks noGrp="1"/>
          </p:cNvSpPr>
          <p:nvPr>
            <p:ph sz="quarter" idx="14"/>
          </p:nvPr>
        </p:nvSpPr>
        <p:spPr>
          <a:xfrm>
            <a:off x="647701" y="2438401"/>
            <a:ext cx="3324141" cy="3809998"/>
          </a:xfrm>
        </p:spPr>
        <p:txBody>
          <a:bodyPr vert="horz" lIns="91440" tIns="45720" rIns="91440" bIns="45720" rtlCol="0">
            <a:normAutofit/>
          </a:bodyPr>
          <a:lstStyle/>
          <a:p>
            <a:r>
              <a:rPr lang="en-US" dirty="0"/>
              <a:t>Seat belt. You can not control it, if you can not stay in your seat.  </a:t>
            </a:r>
          </a:p>
          <a:p>
            <a:r>
              <a:rPr lang="en-US" dirty="0"/>
              <a:t>Hand placement</a:t>
            </a:r>
          </a:p>
          <a:p>
            <a:r>
              <a:rPr lang="en-US" dirty="0"/>
              <a:t>Push-pull steering technique.</a:t>
            </a:r>
          </a:p>
          <a:p>
            <a:r>
              <a:rPr lang="en-US" dirty="0"/>
              <a:t>Feeding the wheel in tight maneuvers technique.</a:t>
            </a:r>
          </a:p>
          <a:p>
            <a:r>
              <a:rPr lang="en-US" dirty="0"/>
              <a:t>Smooth pedal inputs. </a:t>
            </a:r>
          </a:p>
          <a:p>
            <a:r>
              <a:rPr lang="en-US" dirty="0"/>
              <a:t>Deliberate steering.</a:t>
            </a:r>
          </a:p>
          <a:p>
            <a:endParaRPr lang="en-US" b="1" dirty="0"/>
          </a:p>
          <a:p>
            <a:r>
              <a:rPr lang="en-US" b="1" dirty="0"/>
              <a:t>The steering wheel and peddles are the things that control speed and direction for the entire vehicle. You must be in control of them.</a:t>
            </a:r>
          </a:p>
        </p:txBody>
      </p:sp>
      <p:sp>
        <p:nvSpPr>
          <p:cNvPr id="5" name="Footer Placeholder 4">
            <a:extLst>
              <a:ext uri="{FF2B5EF4-FFF2-40B4-BE49-F238E27FC236}">
                <a16:creationId xmlns:a16="http://schemas.microsoft.com/office/drawing/2014/main" id="{49732195-1171-92B1-F3F4-628A5D03B46A}"/>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5195FB5F-50E7-DB34-2A14-88F11E3EB629}"/>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289170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628CA693-80DD-1BB1-16C6-6194ADFBC729}"/>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4BFCDB85-BC5B-7903-A810-F45840C5F4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82EC25AB-99A9-4495-1595-1A30EC9032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94ABF103-B60D-05B6-76B3-A51AFFF40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45FBAB61-7ECA-7455-35E5-FE11D3B6D7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1D0EA2CB-D55E-DBDA-330B-C688250A26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04F5B261-EEC6-FF12-EED7-5E68A57D1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9CC5A067-B4C2-0F4D-0AC1-8594879B9458}"/>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Look with purpose </a:t>
            </a:r>
            <a:endParaRPr lang="en-US" sz="4200" dirty="0"/>
          </a:p>
        </p:txBody>
      </p:sp>
      <p:pic>
        <p:nvPicPr>
          <p:cNvPr id="6" name="Picture Placeholder 5">
            <a:extLst>
              <a:ext uri="{FF2B5EF4-FFF2-40B4-BE49-F238E27FC236}">
                <a16:creationId xmlns:a16="http://schemas.microsoft.com/office/drawing/2014/main" id="{C566F79C-59F8-9572-F1B8-CDC388282E8D}"/>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9065" r="9065"/>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FE29A15B-526D-DCEE-C5F3-D90456EEB8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E7466989-1A7F-66EC-AA58-97E317807FF7}"/>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10</a:t>
            </a:fld>
            <a:endParaRPr lang="en-US"/>
          </a:p>
        </p:txBody>
      </p:sp>
      <p:sp>
        <p:nvSpPr>
          <p:cNvPr id="3" name="Content Placeholder 2">
            <a:extLst>
              <a:ext uri="{FF2B5EF4-FFF2-40B4-BE49-F238E27FC236}">
                <a16:creationId xmlns:a16="http://schemas.microsoft.com/office/drawing/2014/main" id="{9705B64C-23A2-EF30-7D3D-4BD2DA0DCB10}"/>
              </a:ext>
            </a:extLst>
          </p:cNvPr>
          <p:cNvSpPr>
            <a:spLocks noGrp="1"/>
          </p:cNvSpPr>
          <p:nvPr>
            <p:ph sz="quarter" idx="14"/>
          </p:nvPr>
        </p:nvSpPr>
        <p:spPr>
          <a:xfrm>
            <a:off x="647701" y="3099815"/>
            <a:ext cx="3324141" cy="3148583"/>
          </a:xfrm>
        </p:spPr>
        <p:txBody>
          <a:bodyPr vert="horz" lIns="91440" tIns="45720" rIns="91440" bIns="45720" rtlCol="0">
            <a:normAutofit/>
          </a:bodyPr>
          <a:lstStyle/>
          <a:p>
            <a:r>
              <a:rPr lang="en-US" dirty="0"/>
              <a:t>Pay attention is for armatures</a:t>
            </a:r>
          </a:p>
          <a:p>
            <a:endParaRPr lang="en-US" dirty="0"/>
          </a:p>
          <a:p>
            <a:r>
              <a:rPr lang="en-US" dirty="0"/>
              <a:t>Vision leads the vehicle. </a:t>
            </a:r>
          </a:p>
          <a:p>
            <a:endParaRPr lang="en-US" dirty="0"/>
          </a:p>
          <a:p>
            <a:r>
              <a:rPr lang="en-US" sz="2400" b="1" dirty="0"/>
              <a:t>You don’t look where your going, you look where you want to go.</a:t>
            </a:r>
          </a:p>
        </p:txBody>
      </p:sp>
      <p:sp>
        <p:nvSpPr>
          <p:cNvPr id="5" name="Footer Placeholder 4">
            <a:extLst>
              <a:ext uri="{FF2B5EF4-FFF2-40B4-BE49-F238E27FC236}">
                <a16:creationId xmlns:a16="http://schemas.microsoft.com/office/drawing/2014/main" id="{0DEAFF14-37BA-6084-1BDC-60DE1B31BEF7}"/>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3128D419-E09C-410E-C233-4F80EFA590CE}"/>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1730582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F5C5117F-DEDA-7354-F256-8F73883ED813}"/>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58A0EFBC-5FE8-D97C-2D70-30236DB414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8305E26A-6089-7EEA-870C-DFE31E7B73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8C6A4FD6-B7B7-0A7E-2A33-403D32CBA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81408C8C-AED0-FA23-C035-C83DD3644F8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6D4BABA9-5005-044F-46E3-DA33206B4B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18B64E6A-710F-4BD3-E00A-6362A22D6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9ED8A0D5-6AA9-EBB6-91CE-8F1BF58B1C6C}"/>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The Moth Effect</a:t>
            </a:r>
            <a:endParaRPr lang="en-US" sz="4200" dirty="0"/>
          </a:p>
        </p:txBody>
      </p:sp>
      <p:pic>
        <p:nvPicPr>
          <p:cNvPr id="6" name="Picture Placeholder 5">
            <a:extLst>
              <a:ext uri="{FF2B5EF4-FFF2-40B4-BE49-F238E27FC236}">
                <a16:creationId xmlns:a16="http://schemas.microsoft.com/office/drawing/2014/main" id="{16EA9E30-0691-638F-931A-5E135CB2A6EB}"/>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9065" r="9065"/>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2A52D014-BBB2-C070-D439-97FA1CCEC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070CA38D-5C8A-07EB-F95E-F8DAD543F596}"/>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11</a:t>
            </a:fld>
            <a:endParaRPr lang="en-US"/>
          </a:p>
        </p:txBody>
      </p:sp>
      <p:sp>
        <p:nvSpPr>
          <p:cNvPr id="3" name="Content Placeholder 2">
            <a:extLst>
              <a:ext uri="{FF2B5EF4-FFF2-40B4-BE49-F238E27FC236}">
                <a16:creationId xmlns:a16="http://schemas.microsoft.com/office/drawing/2014/main" id="{EB139C22-CC12-084E-3454-AF6D35B4A621}"/>
              </a:ext>
            </a:extLst>
          </p:cNvPr>
          <p:cNvSpPr>
            <a:spLocks noGrp="1"/>
          </p:cNvSpPr>
          <p:nvPr>
            <p:ph sz="quarter" idx="14"/>
          </p:nvPr>
        </p:nvSpPr>
        <p:spPr>
          <a:xfrm>
            <a:off x="647701" y="3099815"/>
            <a:ext cx="3324141" cy="3148583"/>
          </a:xfrm>
        </p:spPr>
        <p:txBody>
          <a:bodyPr vert="horz" lIns="91440" tIns="45720" rIns="91440" bIns="45720" rtlCol="0">
            <a:normAutofit/>
          </a:bodyPr>
          <a:lstStyle/>
          <a:p>
            <a:r>
              <a:rPr lang="en-US" dirty="0"/>
              <a:t>Target fixation.</a:t>
            </a:r>
          </a:p>
          <a:p>
            <a:r>
              <a:rPr lang="en-US" dirty="0"/>
              <a:t>Flashing lights. </a:t>
            </a:r>
          </a:p>
          <a:p>
            <a:r>
              <a:rPr lang="en-US" dirty="0"/>
              <a:t>Sweepers. </a:t>
            </a:r>
          </a:p>
          <a:p>
            <a:r>
              <a:rPr lang="en-US" dirty="0"/>
              <a:t>Emergency vehicles. </a:t>
            </a:r>
          </a:p>
          <a:p>
            <a:r>
              <a:rPr lang="en-US" dirty="0"/>
              <a:t>Work zones.</a:t>
            </a:r>
          </a:p>
          <a:p>
            <a:endParaRPr lang="en-US" b="1" dirty="0"/>
          </a:p>
          <a:p>
            <a:r>
              <a:rPr lang="en-US" b="1" dirty="0"/>
              <a:t>Remember where you look, you will go!</a:t>
            </a:r>
          </a:p>
        </p:txBody>
      </p:sp>
      <p:sp>
        <p:nvSpPr>
          <p:cNvPr id="5" name="Footer Placeholder 4">
            <a:extLst>
              <a:ext uri="{FF2B5EF4-FFF2-40B4-BE49-F238E27FC236}">
                <a16:creationId xmlns:a16="http://schemas.microsoft.com/office/drawing/2014/main" id="{DE065B0D-DC56-B710-82FC-3743D3FD302B}"/>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91093098-5031-C63D-D0D2-BE9C5E7887BE}"/>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2596471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3857AA87-B82E-9B43-16BF-3CD59A5B5FBA}"/>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A27246B8-EE2C-6E09-3309-CC9FD9FA62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9D5912CA-AA5B-33D0-DE04-089BA83794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FB6077A4-EB99-B8C2-BB97-4407CAD7FA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BDDCC5A8-16B6-098A-2A14-5570B7EDC53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67C26B8A-FFA9-F882-6CD2-85AB9E01E6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4EC84047-2F80-399E-31B6-7D1993BB8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CA1B1196-B5A8-133F-CD9E-F9A95C168711}"/>
              </a:ext>
            </a:extLst>
          </p:cNvPr>
          <p:cNvSpPr>
            <a:spLocks noGrp="1"/>
          </p:cNvSpPr>
          <p:nvPr>
            <p:ph type="title"/>
          </p:nvPr>
        </p:nvSpPr>
        <p:spPr>
          <a:xfrm>
            <a:off x="648930" y="629266"/>
            <a:ext cx="2618145" cy="1641987"/>
          </a:xfrm>
        </p:spPr>
        <p:txBody>
          <a:bodyPr vert="horz" lIns="91440" tIns="45720" rIns="91440" bIns="45720" rtlCol="0" anchor="t">
            <a:normAutofit fontScale="90000"/>
          </a:bodyPr>
          <a:lstStyle/>
          <a:p>
            <a:r>
              <a:rPr lang="en-US" sz="4400" dirty="0"/>
              <a:t>Physics always wins</a:t>
            </a:r>
            <a:endParaRPr lang="en-US" sz="4200" dirty="0"/>
          </a:p>
        </p:txBody>
      </p:sp>
      <p:pic>
        <p:nvPicPr>
          <p:cNvPr id="6" name="Picture Placeholder 5">
            <a:extLst>
              <a:ext uri="{FF2B5EF4-FFF2-40B4-BE49-F238E27FC236}">
                <a16:creationId xmlns:a16="http://schemas.microsoft.com/office/drawing/2014/main" id="{3C0713E6-28CD-F997-3C67-62864BD670F7}"/>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197" t="496" r="3406" b="-496"/>
          <a:stretch>
            <a:fillRect/>
          </a:stretch>
        </p:blipFill>
        <p:spPr>
          <a:xfrm>
            <a:off x="2898648" y="657226"/>
            <a:ext cx="9108410"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2AD712DE-F20E-A3D6-778F-F424F0D9D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F64D8E47-67C0-E120-CC5A-5B9FC7581908}"/>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12</a:t>
            </a:fld>
            <a:endParaRPr lang="en-US"/>
          </a:p>
        </p:txBody>
      </p:sp>
      <p:sp>
        <p:nvSpPr>
          <p:cNvPr id="3" name="Content Placeholder 2">
            <a:extLst>
              <a:ext uri="{FF2B5EF4-FFF2-40B4-BE49-F238E27FC236}">
                <a16:creationId xmlns:a16="http://schemas.microsoft.com/office/drawing/2014/main" id="{CE2916A0-8E7D-DC0F-7D7D-AA701B6B6B51}"/>
              </a:ext>
            </a:extLst>
          </p:cNvPr>
          <p:cNvSpPr>
            <a:spLocks noGrp="1"/>
          </p:cNvSpPr>
          <p:nvPr>
            <p:ph sz="quarter" idx="14"/>
          </p:nvPr>
        </p:nvSpPr>
        <p:spPr>
          <a:xfrm>
            <a:off x="647701" y="3099815"/>
            <a:ext cx="2150363" cy="3148583"/>
          </a:xfrm>
        </p:spPr>
        <p:txBody>
          <a:bodyPr vert="horz" lIns="91440" tIns="45720" rIns="91440" bIns="45720" rtlCol="0">
            <a:normAutofit/>
          </a:bodyPr>
          <a:lstStyle/>
          <a:p>
            <a:r>
              <a:rPr lang="en-US" dirty="0"/>
              <a:t>Tire contact patch. </a:t>
            </a:r>
          </a:p>
          <a:p>
            <a:r>
              <a:rPr lang="en-US" dirty="0"/>
              <a:t>Change of direction</a:t>
            </a:r>
          </a:p>
          <a:p>
            <a:r>
              <a:rPr lang="en-US" dirty="0"/>
              <a:t>Weight. </a:t>
            </a:r>
          </a:p>
          <a:p>
            <a:r>
              <a:rPr lang="en-US" dirty="0"/>
              <a:t>Momentum. </a:t>
            </a:r>
          </a:p>
          <a:p>
            <a:r>
              <a:rPr lang="en-US" dirty="0"/>
              <a:t>Speed. Stopping distance.</a:t>
            </a:r>
            <a:endParaRPr lang="en-US" b="1" dirty="0"/>
          </a:p>
        </p:txBody>
      </p:sp>
      <p:sp>
        <p:nvSpPr>
          <p:cNvPr id="5" name="Footer Placeholder 4">
            <a:extLst>
              <a:ext uri="{FF2B5EF4-FFF2-40B4-BE49-F238E27FC236}">
                <a16:creationId xmlns:a16="http://schemas.microsoft.com/office/drawing/2014/main" id="{1EBC46DE-5E5F-B59F-F39E-8F789547CAE7}"/>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115DCF98-E75F-79C5-F34B-EE98E0AF0F0D}"/>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2190775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B3EE6926-1C85-B776-54DF-04DB2A1B2386}"/>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B3594804-8DCF-35FD-C9E0-950A827336C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6C49C272-4014-9FA3-EFBF-A007B1A4513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CAACEB9C-9A33-7EF0-1C86-C5F387408A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E75B4F4D-01C3-EFEB-D1D8-F7CD68F956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490F5764-00A7-BCC5-8139-E5781C857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29A2FD62-AA39-2F91-8D22-D84CBEB9B1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C690EDF-14ED-75BC-90DC-84C4AA43A8AC}"/>
              </a:ext>
            </a:extLst>
          </p:cNvPr>
          <p:cNvSpPr>
            <a:spLocks noGrp="1"/>
          </p:cNvSpPr>
          <p:nvPr>
            <p:ph type="title"/>
          </p:nvPr>
        </p:nvSpPr>
        <p:spPr>
          <a:xfrm>
            <a:off x="648930" y="629266"/>
            <a:ext cx="2618145" cy="1641987"/>
          </a:xfrm>
        </p:spPr>
        <p:txBody>
          <a:bodyPr vert="horz" lIns="91440" tIns="45720" rIns="91440" bIns="45720" rtlCol="0" anchor="t">
            <a:normAutofit/>
          </a:bodyPr>
          <a:lstStyle/>
          <a:p>
            <a:r>
              <a:rPr lang="en-US" sz="4400" dirty="0"/>
              <a:t>Sharing the road</a:t>
            </a:r>
            <a:endParaRPr lang="en-US" sz="4200" dirty="0"/>
          </a:p>
        </p:txBody>
      </p:sp>
      <p:pic>
        <p:nvPicPr>
          <p:cNvPr id="6" name="Picture Placeholder 5">
            <a:extLst>
              <a:ext uri="{FF2B5EF4-FFF2-40B4-BE49-F238E27FC236}">
                <a16:creationId xmlns:a16="http://schemas.microsoft.com/office/drawing/2014/main" id="{1AC54A36-572C-8D3E-40D7-FA5147857CB5}"/>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4697" r="4697"/>
          <a:stretch/>
        </p:blipFill>
        <p:spPr>
          <a:xfrm>
            <a:off x="4343400" y="657226"/>
            <a:ext cx="7663658"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36B2B5C8-3880-7C65-F0DD-0548100590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D8471959-E7B0-2FC7-D369-41D1853C6A79}"/>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13</a:t>
            </a:fld>
            <a:endParaRPr lang="en-US"/>
          </a:p>
        </p:txBody>
      </p:sp>
      <p:sp>
        <p:nvSpPr>
          <p:cNvPr id="3" name="Content Placeholder 2">
            <a:extLst>
              <a:ext uri="{FF2B5EF4-FFF2-40B4-BE49-F238E27FC236}">
                <a16:creationId xmlns:a16="http://schemas.microsoft.com/office/drawing/2014/main" id="{87F3A6C6-3D62-8D2F-A033-895AECC309C6}"/>
              </a:ext>
            </a:extLst>
          </p:cNvPr>
          <p:cNvSpPr>
            <a:spLocks noGrp="1"/>
          </p:cNvSpPr>
          <p:nvPr>
            <p:ph sz="quarter" idx="14"/>
          </p:nvPr>
        </p:nvSpPr>
        <p:spPr>
          <a:xfrm>
            <a:off x="647701" y="2542031"/>
            <a:ext cx="3324141" cy="3706367"/>
          </a:xfrm>
        </p:spPr>
        <p:txBody>
          <a:bodyPr vert="horz" lIns="91440" tIns="45720" rIns="91440" bIns="45720" rtlCol="0">
            <a:normAutofit/>
          </a:bodyPr>
          <a:lstStyle/>
          <a:p>
            <a:r>
              <a:rPr lang="en-US" dirty="0"/>
              <a:t>Can you recognize the hazard?</a:t>
            </a:r>
          </a:p>
          <a:p>
            <a:r>
              <a:rPr lang="en-US" dirty="0"/>
              <a:t>You're doing it right, but who else is driving?</a:t>
            </a:r>
          </a:p>
          <a:p>
            <a:r>
              <a:rPr lang="en-US" dirty="0"/>
              <a:t>Which driver is:</a:t>
            </a:r>
          </a:p>
          <a:p>
            <a:pPr marL="285750" indent="-285750">
              <a:buFont typeface="Arial" panose="020B0604020202020204" pitchFamily="34" charset="0"/>
              <a:buChar char="•"/>
            </a:pPr>
            <a:r>
              <a:rPr lang="en-US" dirty="0"/>
              <a:t>Texting.</a:t>
            </a:r>
          </a:p>
          <a:p>
            <a:pPr marL="285750" indent="-285750">
              <a:buFont typeface="Arial" panose="020B0604020202020204" pitchFamily="34" charset="0"/>
              <a:buChar char="•"/>
            </a:pPr>
            <a:r>
              <a:rPr lang="en-US" dirty="0"/>
              <a:t>Angry.</a:t>
            </a:r>
          </a:p>
          <a:p>
            <a:pPr marL="285750" indent="-285750">
              <a:buFont typeface="Arial" panose="020B0604020202020204" pitchFamily="34" charset="0"/>
              <a:buChar char="•"/>
            </a:pPr>
            <a:r>
              <a:rPr lang="en-US" dirty="0"/>
              <a:t>Eating.</a:t>
            </a:r>
          </a:p>
          <a:p>
            <a:pPr marL="285750" indent="-285750">
              <a:buFont typeface="Arial" panose="020B0604020202020204" pitchFamily="34" charset="0"/>
              <a:buChar char="•"/>
            </a:pPr>
            <a:r>
              <a:rPr lang="en-US" dirty="0"/>
              <a:t>Sleepy.</a:t>
            </a:r>
          </a:p>
          <a:p>
            <a:pPr marL="285750" indent="-285750">
              <a:buFont typeface="Arial" panose="020B0604020202020204" pitchFamily="34" charset="0"/>
              <a:buChar char="•"/>
            </a:pPr>
            <a:r>
              <a:rPr lang="en-US" dirty="0"/>
              <a:t>Not driving</a:t>
            </a:r>
          </a:p>
          <a:p>
            <a:r>
              <a:rPr lang="en-US" dirty="0"/>
              <a:t> And what condition is the vehicle in? Tires, brakes, steering.</a:t>
            </a:r>
          </a:p>
        </p:txBody>
      </p:sp>
      <p:sp>
        <p:nvSpPr>
          <p:cNvPr id="5" name="Footer Placeholder 4">
            <a:extLst>
              <a:ext uri="{FF2B5EF4-FFF2-40B4-BE49-F238E27FC236}">
                <a16:creationId xmlns:a16="http://schemas.microsoft.com/office/drawing/2014/main" id="{890B92FE-0C34-1611-A3C7-FBA7DF4766E0}"/>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F0C3F0F9-FA4B-7755-039F-698C006E5C39}"/>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1550060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1FB746C5-6840-132A-0BA8-1740036D516B}"/>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0E5440E7-B48C-9915-BB8C-F026ECA6CD1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578E69CB-C1A3-BD22-8F01-7F71AF20647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BE32210D-1CE9-8208-E124-BE42B8D8D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3E2E17CE-DEF0-BCFB-0642-E7143111F7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927C6CA6-B545-E3F9-3C42-BAA503D050A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4C60D833-4D59-E0BF-FB14-733598A5D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422467E-44C7-25B5-3E52-AAF305B49AB0}"/>
              </a:ext>
            </a:extLst>
          </p:cNvPr>
          <p:cNvSpPr>
            <a:spLocks noGrp="1"/>
          </p:cNvSpPr>
          <p:nvPr>
            <p:ph type="title"/>
          </p:nvPr>
        </p:nvSpPr>
        <p:spPr>
          <a:xfrm>
            <a:off x="648930" y="629266"/>
            <a:ext cx="2618145" cy="1641987"/>
          </a:xfrm>
        </p:spPr>
        <p:txBody>
          <a:bodyPr vert="horz" lIns="91440" tIns="45720" rIns="91440" bIns="45720" rtlCol="0" anchor="t">
            <a:normAutofit/>
          </a:bodyPr>
          <a:lstStyle/>
          <a:p>
            <a:r>
              <a:rPr lang="en-US" sz="4400" dirty="0"/>
              <a:t>Sharing the road</a:t>
            </a:r>
            <a:endParaRPr lang="en-US" sz="4200" dirty="0"/>
          </a:p>
        </p:txBody>
      </p:sp>
      <p:pic>
        <p:nvPicPr>
          <p:cNvPr id="6" name="Picture Placeholder 5">
            <a:extLst>
              <a:ext uri="{FF2B5EF4-FFF2-40B4-BE49-F238E27FC236}">
                <a16:creationId xmlns:a16="http://schemas.microsoft.com/office/drawing/2014/main" id="{C7A1E408-5785-3E48-28AE-C44FD66CCF4C}"/>
              </a:ext>
            </a:extLst>
          </p:cNvPr>
          <p:cNvPicPr>
            <a:picLocks noGrp="1" noChangeAspect="1"/>
          </p:cNvPicPr>
          <p:nvPr>
            <p:ph type="pic" sz="quarter" idx="15"/>
          </p:nvPr>
        </p:nvPicPr>
        <p:blipFill>
          <a:blip r:embed="rId7" cstate="print">
            <a:extLst>
              <a:ext uri="{28A0092B-C50C-407E-A947-70E740481C1C}">
                <a14:useLocalDpi xmlns:a14="http://schemas.microsoft.com/office/drawing/2010/main" val="0"/>
              </a:ext>
            </a:extLst>
          </a:blip>
          <a:srcRect t="873" b="873"/>
          <a:stretch/>
        </p:blipFill>
        <p:spPr>
          <a:xfrm>
            <a:off x="4343400" y="657226"/>
            <a:ext cx="7663658"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810725F4-BCE3-D7FD-E011-4847842F20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7B4EFA86-1593-5AB9-86D2-ABF37FA6838E}"/>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14</a:t>
            </a:fld>
            <a:endParaRPr lang="en-US"/>
          </a:p>
        </p:txBody>
      </p:sp>
      <p:sp>
        <p:nvSpPr>
          <p:cNvPr id="3" name="Content Placeholder 2">
            <a:extLst>
              <a:ext uri="{FF2B5EF4-FFF2-40B4-BE49-F238E27FC236}">
                <a16:creationId xmlns:a16="http://schemas.microsoft.com/office/drawing/2014/main" id="{F494CA58-52DB-4147-7B47-C90EF1C254BE}"/>
              </a:ext>
            </a:extLst>
          </p:cNvPr>
          <p:cNvSpPr>
            <a:spLocks noGrp="1"/>
          </p:cNvSpPr>
          <p:nvPr>
            <p:ph sz="quarter" idx="14"/>
          </p:nvPr>
        </p:nvSpPr>
        <p:spPr>
          <a:xfrm>
            <a:off x="647701" y="3099815"/>
            <a:ext cx="3324141" cy="3148583"/>
          </a:xfrm>
        </p:spPr>
        <p:txBody>
          <a:bodyPr vert="horz" lIns="91440" tIns="45720" rIns="91440" bIns="45720" rtlCol="0">
            <a:normAutofit/>
          </a:bodyPr>
          <a:lstStyle/>
          <a:p>
            <a:r>
              <a:rPr lang="en-US" dirty="0"/>
              <a:t>Semis. </a:t>
            </a:r>
          </a:p>
          <a:p>
            <a:r>
              <a:rPr lang="en-US" dirty="0"/>
              <a:t>No-Zones. </a:t>
            </a:r>
          </a:p>
          <a:p>
            <a:r>
              <a:rPr lang="en-US" dirty="0"/>
              <a:t>Governed speed</a:t>
            </a:r>
          </a:p>
          <a:p>
            <a:r>
              <a:rPr lang="en-US" dirty="0"/>
              <a:t>Trailers. Wide turns. </a:t>
            </a:r>
          </a:p>
          <a:p>
            <a:r>
              <a:rPr lang="en-US" dirty="0"/>
              <a:t>Limited maneuverability.</a:t>
            </a:r>
            <a:endParaRPr lang="en-US" b="1" dirty="0"/>
          </a:p>
        </p:txBody>
      </p:sp>
      <p:sp>
        <p:nvSpPr>
          <p:cNvPr id="5" name="Footer Placeholder 4">
            <a:extLst>
              <a:ext uri="{FF2B5EF4-FFF2-40B4-BE49-F238E27FC236}">
                <a16:creationId xmlns:a16="http://schemas.microsoft.com/office/drawing/2014/main" id="{824C4237-143A-480A-D502-009ADF5C3F17}"/>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EFDBD7C1-DB75-04FF-43DD-ECD4D2BCDCFE}"/>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4160080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E1D8C4F3-2E9F-96FA-2A30-876E368BC329}"/>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5E3A077E-0FCE-6DB2-4F3D-DBF7FD473A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720EAF48-8DDF-EEDF-4964-573F32A3A2D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293A9D13-CA97-7DCC-9F7A-BBC042E89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918CE4FE-E329-4E86-1642-5FB60A6D4EF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066590ED-7087-F19B-10A8-2D8AB40485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91B66C71-BA95-1C2E-CD4D-A08627FC5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80013079-A3E9-BB1E-6C54-0B52306A56C1}"/>
              </a:ext>
            </a:extLst>
          </p:cNvPr>
          <p:cNvSpPr>
            <a:spLocks noGrp="1"/>
          </p:cNvSpPr>
          <p:nvPr>
            <p:ph type="title"/>
          </p:nvPr>
        </p:nvSpPr>
        <p:spPr>
          <a:xfrm>
            <a:off x="648930" y="629266"/>
            <a:ext cx="2618145" cy="1641987"/>
          </a:xfrm>
        </p:spPr>
        <p:txBody>
          <a:bodyPr vert="horz" lIns="91440" tIns="45720" rIns="91440" bIns="45720" rtlCol="0" anchor="t">
            <a:normAutofit fontScale="90000"/>
          </a:bodyPr>
          <a:lstStyle/>
          <a:p>
            <a:r>
              <a:rPr lang="en-US" sz="4400"/>
              <a:t>Sharing the road</a:t>
            </a:r>
            <a:br>
              <a:rPr lang="en-US" sz="4400"/>
            </a:br>
            <a:endParaRPr lang="en-US" sz="4200" dirty="0"/>
          </a:p>
        </p:txBody>
      </p:sp>
      <p:pic>
        <p:nvPicPr>
          <p:cNvPr id="6" name="Picture Placeholder 5">
            <a:extLst>
              <a:ext uri="{FF2B5EF4-FFF2-40B4-BE49-F238E27FC236}">
                <a16:creationId xmlns:a16="http://schemas.microsoft.com/office/drawing/2014/main" id="{0AC85C54-B0AD-821C-3E20-B8A5C7C73FE6}"/>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1" t="-101" r="563" b="101"/>
          <a:stretch>
            <a:fillRect/>
          </a:stretch>
        </p:blipFill>
        <p:spPr>
          <a:xfrm>
            <a:off x="3586123" y="657226"/>
            <a:ext cx="8420935"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C195C648-58E6-E6F1-19C7-5DF154A841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62B2448D-D834-837F-65FD-9456B68DE1BE}"/>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15</a:t>
            </a:fld>
            <a:endParaRPr lang="en-US"/>
          </a:p>
        </p:txBody>
      </p:sp>
      <p:sp>
        <p:nvSpPr>
          <p:cNvPr id="3" name="Content Placeholder 2">
            <a:extLst>
              <a:ext uri="{FF2B5EF4-FFF2-40B4-BE49-F238E27FC236}">
                <a16:creationId xmlns:a16="http://schemas.microsoft.com/office/drawing/2014/main" id="{12C686AD-0071-4F7D-C8F8-6F8BDF04FEDE}"/>
              </a:ext>
            </a:extLst>
          </p:cNvPr>
          <p:cNvSpPr>
            <a:spLocks noGrp="1"/>
          </p:cNvSpPr>
          <p:nvPr>
            <p:ph sz="quarter" idx="14"/>
          </p:nvPr>
        </p:nvSpPr>
        <p:spPr>
          <a:xfrm>
            <a:off x="647701" y="3099815"/>
            <a:ext cx="3324141" cy="3148583"/>
          </a:xfrm>
        </p:spPr>
        <p:txBody>
          <a:bodyPr vert="horz" lIns="91440" tIns="45720" rIns="91440" bIns="45720" rtlCol="0">
            <a:normAutofit/>
          </a:bodyPr>
          <a:lstStyle/>
          <a:p>
            <a:r>
              <a:rPr lang="en-US"/>
              <a:t>Trailers</a:t>
            </a:r>
          </a:p>
          <a:p>
            <a:r>
              <a:rPr lang="en-US"/>
              <a:t>Proper load</a:t>
            </a:r>
          </a:p>
          <a:p>
            <a:r>
              <a:rPr lang="en-US"/>
              <a:t>Proper tie down</a:t>
            </a:r>
          </a:p>
          <a:p>
            <a:r>
              <a:rPr lang="en-US"/>
              <a:t>Tongue weight</a:t>
            </a:r>
          </a:p>
          <a:p>
            <a:r>
              <a:rPr lang="en-US"/>
              <a:t>Trailers. Wide turns. </a:t>
            </a:r>
          </a:p>
          <a:p>
            <a:r>
              <a:rPr lang="en-US"/>
              <a:t>Limited maneuverability.</a:t>
            </a:r>
            <a:endParaRPr lang="en-US" b="1" dirty="0"/>
          </a:p>
        </p:txBody>
      </p:sp>
      <p:sp>
        <p:nvSpPr>
          <p:cNvPr id="5" name="Footer Placeholder 4">
            <a:extLst>
              <a:ext uri="{FF2B5EF4-FFF2-40B4-BE49-F238E27FC236}">
                <a16:creationId xmlns:a16="http://schemas.microsoft.com/office/drawing/2014/main" id="{0598EFE9-76A3-1BD3-98B4-F5DFF3609263}"/>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F1DFBDD6-ED61-50F8-6E22-02B987543ADD}"/>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1561051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F4800F67-3F85-8389-3469-1BD62AE55FA7}"/>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63AC3F96-1709-FC16-1EDE-82B1B587132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E3D65097-F3EF-E0F4-3143-2A4FFAD25F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F6062AB1-E267-5009-B3AA-4BC3A5B9E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19217F6F-3375-20F2-01D7-CF5F8BF48A2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4BE59074-4EF5-A50B-0667-88305D1B29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9FC6794F-C664-85E3-65B2-B08A577987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E8504C7-3576-54AD-3864-62C408382C94}"/>
              </a:ext>
            </a:extLst>
          </p:cNvPr>
          <p:cNvSpPr>
            <a:spLocks noGrp="1"/>
          </p:cNvSpPr>
          <p:nvPr>
            <p:ph type="title"/>
          </p:nvPr>
        </p:nvSpPr>
        <p:spPr>
          <a:xfrm>
            <a:off x="648930" y="629266"/>
            <a:ext cx="3255558" cy="1641987"/>
          </a:xfrm>
        </p:spPr>
        <p:txBody>
          <a:bodyPr vert="horz" lIns="91440" tIns="45720" rIns="91440" bIns="45720" rtlCol="0" anchor="t">
            <a:normAutofit fontScale="90000"/>
          </a:bodyPr>
          <a:lstStyle/>
          <a:p>
            <a:r>
              <a:rPr lang="en-US" sz="4400" dirty="0"/>
              <a:t>Company + driver responsibility</a:t>
            </a:r>
            <a:endParaRPr lang="en-US" sz="4200" dirty="0"/>
          </a:p>
        </p:txBody>
      </p:sp>
      <p:pic>
        <p:nvPicPr>
          <p:cNvPr id="6" name="Picture Placeholder 5">
            <a:extLst>
              <a:ext uri="{FF2B5EF4-FFF2-40B4-BE49-F238E27FC236}">
                <a16:creationId xmlns:a16="http://schemas.microsoft.com/office/drawing/2014/main" id="{41E0B58E-1E81-F4FD-B51E-BFA8BABB2794}"/>
              </a:ext>
            </a:extLst>
          </p:cNvPr>
          <p:cNvPicPr>
            <a:picLocks noGrp="1" noChangeAspect="1"/>
          </p:cNvPicPr>
          <p:nvPr>
            <p:ph type="pic" sz="quarter" idx="15"/>
          </p:nvPr>
        </p:nvPicPr>
        <p:blipFill>
          <a:blip r:embed="rId7" cstate="print">
            <a:extLst>
              <a:ext uri="{28A0092B-C50C-407E-A947-70E740481C1C}">
                <a14:useLocalDpi xmlns:a14="http://schemas.microsoft.com/office/drawing/2010/main" val="0"/>
              </a:ext>
            </a:extLst>
          </a:blip>
          <a:srcRect l="11775" r="11775"/>
          <a:stretch/>
        </p:blipFill>
        <p:spPr>
          <a:xfrm>
            <a:off x="4343400" y="657226"/>
            <a:ext cx="7663658"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78E9DED2-FDC7-E0AC-310E-CDEC53DE4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78C2609C-5CF5-0682-097F-47756EF3733D}"/>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16</a:t>
            </a:fld>
            <a:endParaRPr lang="en-US"/>
          </a:p>
        </p:txBody>
      </p:sp>
      <p:sp>
        <p:nvSpPr>
          <p:cNvPr id="3" name="Content Placeholder 2">
            <a:extLst>
              <a:ext uri="{FF2B5EF4-FFF2-40B4-BE49-F238E27FC236}">
                <a16:creationId xmlns:a16="http://schemas.microsoft.com/office/drawing/2014/main" id="{0C10C670-13B9-D495-9F12-1ACFE7FF6FEC}"/>
              </a:ext>
            </a:extLst>
          </p:cNvPr>
          <p:cNvSpPr>
            <a:spLocks noGrp="1"/>
          </p:cNvSpPr>
          <p:nvPr>
            <p:ph sz="quarter" idx="14"/>
          </p:nvPr>
        </p:nvSpPr>
        <p:spPr>
          <a:xfrm>
            <a:off x="647701" y="2669685"/>
            <a:ext cx="3324141" cy="3578713"/>
          </a:xfrm>
        </p:spPr>
        <p:txBody>
          <a:bodyPr vert="horz" lIns="91440" tIns="45720" rIns="91440" bIns="45720" rtlCol="0">
            <a:normAutofit/>
          </a:bodyPr>
          <a:lstStyle/>
          <a:p>
            <a:r>
              <a:rPr lang="en-US" dirty="0"/>
              <a:t>Pre-trip inspections </a:t>
            </a:r>
          </a:p>
          <a:p>
            <a:r>
              <a:rPr lang="en-US" dirty="0"/>
              <a:t>Post Trip inspections.</a:t>
            </a:r>
          </a:p>
          <a:p>
            <a:r>
              <a:rPr lang="en-US" dirty="0"/>
              <a:t>A safe vehicle.</a:t>
            </a:r>
          </a:p>
          <a:p>
            <a:r>
              <a:rPr lang="en-US" dirty="0"/>
              <a:t>Training.</a:t>
            </a:r>
          </a:p>
          <a:p>
            <a:r>
              <a:rPr lang="en-US" dirty="0"/>
              <a:t>Accountability.</a:t>
            </a:r>
          </a:p>
          <a:p>
            <a:r>
              <a:rPr lang="en-US" dirty="0"/>
              <a:t>Documented inspections</a:t>
            </a:r>
          </a:p>
          <a:p>
            <a:r>
              <a:rPr lang="en-US" dirty="0"/>
              <a:t>Service reminders</a:t>
            </a:r>
          </a:p>
          <a:p>
            <a:r>
              <a:rPr lang="en-US" dirty="0"/>
              <a:t>Dash cams that teach</a:t>
            </a:r>
          </a:p>
          <a:p>
            <a:r>
              <a:rPr lang="en-US" dirty="0"/>
              <a:t>Stop work</a:t>
            </a:r>
          </a:p>
          <a:p>
            <a:r>
              <a:rPr lang="en-US" b="1" dirty="0"/>
              <a:t>Our sweeper pre-trip has 117 items</a:t>
            </a:r>
          </a:p>
        </p:txBody>
      </p:sp>
      <p:sp>
        <p:nvSpPr>
          <p:cNvPr id="5" name="Footer Placeholder 4">
            <a:extLst>
              <a:ext uri="{FF2B5EF4-FFF2-40B4-BE49-F238E27FC236}">
                <a16:creationId xmlns:a16="http://schemas.microsoft.com/office/drawing/2014/main" id="{3869AD7F-2078-9B9B-C6E5-94F77E0C0D94}"/>
              </a:ext>
            </a:extLst>
          </p:cNvPr>
          <p:cNvSpPr>
            <a:spLocks noGrp="1"/>
          </p:cNvSpPr>
          <p:nvPr>
            <p:ph type="ftr" sz="quarter" idx="11"/>
          </p:nvPr>
        </p:nvSpPr>
        <p:spPr>
          <a:xfrm>
            <a:off x="636915" y="6355080"/>
            <a:ext cx="3859795"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37F6A429-1978-C9A6-70E9-1DC216D97568}"/>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3882295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6577DC67-28F5-7634-EDB6-8EB0A7457F89}"/>
            </a:ext>
          </a:extLst>
        </p:cNvPr>
        <p:cNvGrpSpPr/>
        <p:nvPr/>
      </p:nvGrpSpPr>
      <p:grpSpPr>
        <a:xfrm>
          <a:off x="0" y="0"/>
          <a:ext cx="0" cy="0"/>
          <a:chOff x="0" y="0"/>
          <a:chExt cx="0" cy="0"/>
        </a:xfrm>
      </p:grpSpPr>
      <p:pic>
        <p:nvPicPr>
          <p:cNvPr id="37" name="Picture 36">
            <a:extLst>
              <a:ext uri="{FF2B5EF4-FFF2-40B4-BE49-F238E27FC236}">
                <a16:creationId xmlns:a16="http://schemas.microsoft.com/office/drawing/2014/main" id="{0465E2D5-EB87-CCA1-4E56-C26607B2901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9" name="Picture 38">
            <a:extLst>
              <a:ext uri="{FF2B5EF4-FFF2-40B4-BE49-F238E27FC236}">
                <a16:creationId xmlns:a16="http://schemas.microsoft.com/office/drawing/2014/main" id="{FF18F51B-C79C-1804-7CB7-502E644C984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1" name="Oval 40">
            <a:extLst>
              <a:ext uri="{FF2B5EF4-FFF2-40B4-BE49-F238E27FC236}">
                <a16:creationId xmlns:a16="http://schemas.microsoft.com/office/drawing/2014/main" id="{AD69CDDB-7B12-8D2C-7576-87CD26088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43" name="Picture 42">
            <a:extLst>
              <a:ext uri="{FF2B5EF4-FFF2-40B4-BE49-F238E27FC236}">
                <a16:creationId xmlns:a16="http://schemas.microsoft.com/office/drawing/2014/main" id="{62473B53-6CC6-FBDC-B769-0DD23CFB07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5" name="Picture 44">
            <a:extLst>
              <a:ext uri="{FF2B5EF4-FFF2-40B4-BE49-F238E27FC236}">
                <a16:creationId xmlns:a16="http://schemas.microsoft.com/office/drawing/2014/main" id="{6584DA10-5D52-E180-824E-120C7298AC1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7" name="Rectangle 46">
            <a:extLst>
              <a:ext uri="{FF2B5EF4-FFF2-40B4-BE49-F238E27FC236}">
                <a16:creationId xmlns:a16="http://schemas.microsoft.com/office/drawing/2014/main" id="{875AEDD7-8B0D-BA8C-1E10-1999F3FF66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1402C9BD-A10D-E794-6E3E-BAF924E41FD3}"/>
              </a:ext>
            </a:extLst>
          </p:cNvPr>
          <p:cNvSpPr>
            <a:spLocks noGrp="1"/>
          </p:cNvSpPr>
          <p:nvPr>
            <p:ph type="title"/>
          </p:nvPr>
        </p:nvSpPr>
        <p:spPr>
          <a:xfrm>
            <a:off x="650668" y="629266"/>
            <a:ext cx="3528139" cy="1641986"/>
          </a:xfrm>
        </p:spPr>
        <p:txBody>
          <a:bodyPr vert="horz" lIns="91440" tIns="45720" rIns="91440" bIns="45720" rtlCol="0" anchor="t">
            <a:normAutofit/>
          </a:bodyPr>
          <a:lstStyle/>
          <a:p>
            <a:pPr>
              <a:lnSpc>
                <a:spcPct val="90000"/>
              </a:lnSpc>
            </a:pPr>
            <a:r>
              <a:rPr lang="en-US" sz="3600" dirty="0"/>
              <a:t>Accident response</a:t>
            </a:r>
            <a:endParaRPr lang="en-US" sz="3300" dirty="0"/>
          </a:p>
        </p:txBody>
      </p:sp>
      <p:pic>
        <p:nvPicPr>
          <p:cNvPr id="6" name="Picture Placeholder 5">
            <a:extLst>
              <a:ext uri="{FF2B5EF4-FFF2-40B4-BE49-F238E27FC236}">
                <a16:creationId xmlns:a16="http://schemas.microsoft.com/office/drawing/2014/main" id="{AF59792A-CF41-9CD5-DDDF-37F0798AAB1B}"/>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t="15983" b="15983"/>
          <a:stretch/>
        </p:blipFill>
        <p:spPr>
          <a:xfrm>
            <a:off x="4634680" y="10"/>
            <a:ext cx="7560130" cy="6857990"/>
          </a:xfrm>
          <a:prstGeom prst="rect">
            <a:avLst/>
          </a:prstGeom>
        </p:spPr>
      </p:pic>
      <p:sp>
        <p:nvSpPr>
          <p:cNvPr id="49" name="Rectangle 48">
            <a:extLst>
              <a:ext uri="{FF2B5EF4-FFF2-40B4-BE49-F238E27FC236}">
                <a16:creationId xmlns:a16="http://schemas.microsoft.com/office/drawing/2014/main" id="{7AEAAB98-7194-4831-A55E-309C466834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46A613D6-3AAC-FDE2-DA5C-F7755A9CE44F}"/>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17</a:t>
            </a:fld>
            <a:endParaRPr lang="en-US"/>
          </a:p>
        </p:txBody>
      </p:sp>
      <p:sp>
        <p:nvSpPr>
          <p:cNvPr id="3" name="Content Placeholder 2">
            <a:extLst>
              <a:ext uri="{FF2B5EF4-FFF2-40B4-BE49-F238E27FC236}">
                <a16:creationId xmlns:a16="http://schemas.microsoft.com/office/drawing/2014/main" id="{FBA7AFB5-E866-C23B-B931-ED675688A241}"/>
              </a:ext>
            </a:extLst>
          </p:cNvPr>
          <p:cNvSpPr>
            <a:spLocks noGrp="1"/>
          </p:cNvSpPr>
          <p:nvPr>
            <p:ph sz="quarter" idx="14"/>
          </p:nvPr>
        </p:nvSpPr>
        <p:spPr>
          <a:xfrm>
            <a:off x="650669" y="2438400"/>
            <a:ext cx="3330328" cy="3809999"/>
          </a:xfrm>
        </p:spPr>
        <p:txBody>
          <a:bodyPr vert="horz" lIns="91440" tIns="45720" rIns="91440" bIns="45720" rtlCol="0">
            <a:normAutofit/>
          </a:bodyPr>
          <a:lstStyle/>
          <a:p>
            <a:r>
              <a:rPr lang="en-US" dirty="0"/>
              <a:t>Have a S.O.P. </a:t>
            </a:r>
          </a:p>
          <a:p>
            <a:r>
              <a:rPr lang="en-US" dirty="0"/>
              <a:t>Protect people. </a:t>
            </a:r>
          </a:p>
          <a:p>
            <a:r>
              <a:rPr lang="en-US" dirty="0"/>
              <a:t>Secure the scene. </a:t>
            </a:r>
          </a:p>
          <a:p>
            <a:r>
              <a:rPr lang="en-US" dirty="0"/>
              <a:t>Report. </a:t>
            </a:r>
          </a:p>
          <a:p>
            <a:r>
              <a:rPr lang="en-US" dirty="0"/>
              <a:t>Document. </a:t>
            </a:r>
          </a:p>
          <a:p>
            <a:r>
              <a:rPr lang="en-US" dirty="0"/>
              <a:t>Important photos</a:t>
            </a:r>
          </a:p>
          <a:p>
            <a:r>
              <a:rPr lang="en-US" dirty="0"/>
              <a:t>Dash cam record</a:t>
            </a:r>
          </a:p>
          <a:p>
            <a:endParaRPr lang="en-US" dirty="0"/>
          </a:p>
          <a:p>
            <a:r>
              <a:rPr lang="en-US" b="1" dirty="0"/>
              <a:t>What is the most important photo?</a:t>
            </a:r>
          </a:p>
          <a:p>
            <a:r>
              <a:rPr lang="en-US" b="1" dirty="0"/>
              <a:t>What is the least important photo?</a:t>
            </a:r>
          </a:p>
        </p:txBody>
      </p:sp>
      <p:sp>
        <p:nvSpPr>
          <p:cNvPr id="5" name="Footer Placeholder 4">
            <a:extLst>
              <a:ext uri="{FF2B5EF4-FFF2-40B4-BE49-F238E27FC236}">
                <a16:creationId xmlns:a16="http://schemas.microsoft.com/office/drawing/2014/main" id="{F577C382-4A45-DA88-D2CD-5E5A73F429EE}"/>
              </a:ext>
            </a:extLst>
          </p:cNvPr>
          <p:cNvSpPr>
            <a:spLocks noGrp="1"/>
          </p:cNvSpPr>
          <p:nvPr>
            <p:ph type="ftr" sz="quarter" idx="11"/>
          </p:nvPr>
        </p:nvSpPr>
        <p:spPr>
          <a:xfrm>
            <a:off x="636915" y="6355080"/>
            <a:ext cx="3422033"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D84B9D8A-E17D-74B1-953B-2D13F9F6CDDC}"/>
              </a:ext>
            </a:extLst>
          </p:cNvPr>
          <p:cNvSpPr>
            <a:spLocks noGrp="1"/>
          </p:cNvSpPr>
          <p:nvPr>
            <p:ph type="dt" sz="half" idx="10"/>
          </p:nvPr>
        </p:nvSpPr>
        <p:spPr>
          <a:xfrm>
            <a:off x="8129874" y="6355080"/>
            <a:ext cx="3414426" cy="304799"/>
          </a:xfrm>
        </p:spPr>
        <p:txBody>
          <a:bodyPr vert="horz" lIns="91440" tIns="45720" rIns="91440" bIns="45720" rtlCol="0" anchor="b">
            <a:normAutofit/>
          </a:bodyPr>
          <a:lstStyle/>
          <a:p>
            <a:pPr algn="r" defTabSz="914400">
              <a:spcAft>
                <a:spcPts val="600"/>
              </a:spcAft>
            </a:pPr>
            <a:fld id="{AABDD37E-812B-468F-B489-3911FC6F6723}" type="datetime1">
              <a:rPr lang="en-US">
                <a:solidFill>
                  <a:schemeClr val="tx1">
                    <a:tint val="75000"/>
                  </a:schemeClr>
                </a:solidFill>
              </a:rPr>
              <a:pPr algn="r" defTabSz="914400">
                <a:spcAft>
                  <a:spcPts val="600"/>
                </a:spcAft>
              </a:pPr>
              <a:t>11/2/2026</a:t>
            </a:fld>
            <a:endParaRPr lang="en-US">
              <a:solidFill>
                <a:schemeClr val="tx1">
                  <a:tint val="75000"/>
                </a:schemeClr>
              </a:solidFill>
            </a:endParaRPr>
          </a:p>
        </p:txBody>
      </p:sp>
    </p:spTree>
    <p:extLst>
      <p:ext uri="{BB962C8B-B14F-4D97-AF65-F5344CB8AC3E}">
        <p14:creationId xmlns:p14="http://schemas.microsoft.com/office/powerpoint/2010/main" val="2236084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8BF4FEC9-BE71-6E4D-7D9F-595DED225E6D}"/>
            </a:ext>
          </a:extLst>
        </p:cNvPr>
        <p:cNvGrpSpPr/>
        <p:nvPr/>
      </p:nvGrpSpPr>
      <p:grpSpPr>
        <a:xfrm>
          <a:off x="0" y="0"/>
          <a:ext cx="0" cy="0"/>
          <a:chOff x="0" y="0"/>
          <a:chExt cx="0" cy="0"/>
        </a:xfrm>
      </p:grpSpPr>
      <p:pic>
        <p:nvPicPr>
          <p:cNvPr id="37" name="Picture 36">
            <a:extLst>
              <a:ext uri="{FF2B5EF4-FFF2-40B4-BE49-F238E27FC236}">
                <a16:creationId xmlns:a16="http://schemas.microsoft.com/office/drawing/2014/main" id="{0F1152C0-7801-1BF9-0450-7DAB92DB052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9" name="Picture 38">
            <a:extLst>
              <a:ext uri="{FF2B5EF4-FFF2-40B4-BE49-F238E27FC236}">
                <a16:creationId xmlns:a16="http://schemas.microsoft.com/office/drawing/2014/main" id="{0E15F375-ADB8-C6E4-EEDA-4B806655962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1" name="Oval 40">
            <a:extLst>
              <a:ext uri="{FF2B5EF4-FFF2-40B4-BE49-F238E27FC236}">
                <a16:creationId xmlns:a16="http://schemas.microsoft.com/office/drawing/2014/main" id="{90C2E378-829F-220C-A798-3927497B3D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43" name="Picture 42">
            <a:extLst>
              <a:ext uri="{FF2B5EF4-FFF2-40B4-BE49-F238E27FC236}">
                <a16:creationId xmlns:a16="http://schemas.microsoft.com/office/drawing/2014/main" id="{C7EE2F8D-6D2E-6797-8147-9E943022CE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5" name="Picture 44">
            <a:extLst>
              <a:ext uri="{FF2B5EF4-FFF2-40B4-BE49-F238E27FC236}">
                <a16:creationId xmlns:a16="http://schemas.microsoft.com/office/drawing/2014/main" id="{26496CE1-3945-78CF-8788-1858C59E20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7" name="Rectangle 46">
            <a:extLst>
              <a:ext uri="{FF2B5EF4-FFF2-40B4-BE49-F238E27FC236}">
                <a16:creationId xmlns:a16="http://schemas.microsoft.com/office/drawing/2014/main" id="{CA31926E-2D6A-064F-C1D1-49EE3DDA9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F73C949-843C-F421-EAE4-A328BFFD9A3D}"/>
              </a:ext>
            </a:extLst>
          </p:cNvPr>
          <p:cNvSpPr>
            <a:spLocks noGrp="1"/>
          </p:cNvSpPr>
          <p:nvPr>
            <p:ph type="title"/>
          </p:nvPr>
        </p:nvSpPr>
        <p:spPr>
          <a:xfrm>
            <a:off x="650668" y="629265"/>
            <a:ext cx="3528139" cy="3092343"/>
          </a:xfrm>
        </p:spPr>
        <p:txBody>
          <a:bodyPr vert="horz" lIns="91440" tIns="45720" rIns="91440" bIns="45720" rtlCol="0" anchor="t">
            <a:normAutofit fontScale="90000"/>
          </a:bodyPr>
          <a:lstStyle/>
          <a:p>
            <a:pPr>
              <a:lnSpc>
                <a:spcPct val="90000"/>
              </a:lnSpc>
            </a:pPr>
            <a:r>
              <a:rPr lang="en-US" sz="3600" dirty="0"/>
              <a:t>You have more knowledge on Control and</a:t>
            </a:r>
            <a:br>
              <a:rPr lang="en-US" sz="3600" dirty="0"/>
            </a:br>
            <a:r>
              <a:rPr lang="en-US" sz="3600" dirty="0"/>
              <a:t>Other vehicles</a:t>
            </a:r>
            <a:br>
              <a:rPr lang="en-US" sz="3600" dirty="0"/>
            </a:br>
            <a:r>
              <a:rPr lang="en-US" sz="3600" dirty="0"/>
              <a:t>and you’re a better driver if your focused on driving</a:t>
            </a:r>
            <a:endParaRPr lang="en-US" sz="3300" dirty="0"/>
          </a:p>
        </p:txBody>
      </p:sp>
      <p:pic>
        <p:nvPicPr>
          <p:cNvPr id="6" name="Picture Placeholder 5">
            <a:extLst>
              <a:ext uri="{FF2B5EF4-FFF2-40B4-BE49-F238E27FC236}">
                <a16:creationId xmlns:a16="http://schemas.microsoft.com/office/drawing/2014/main" id="{343755DB-D87B-7590-F902-D58EFEE6B4D2}"/>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13254" r="13254"/>
          <a:stretch/>
        </p:blipFill>
        <p:spPr>
          <a:xfrm>
            <a:off x="4634680" y="10"/>
            <a:ext cx="7560130" cy="6857990"/>
          </a:xfrm>
          <a:prstGeom prst="rect">
            <a:avLst/>
          </a:prstGeom>
        </p:spPr>
      </p:pic>
      <p:sp>
        <p:nvSpPr>
          <p:cNvPr id="49" name="Rectangle 48">
            <a:extLst>
              <a:ext uri="{FF2B5EF4-FFF2-40B4-BE49-F238E27FC236}">
                <a16:creationId xmlns:a16="http://schemas.microsoft.com/office/drawing/2014/main" id="{9766455D-1200-5AC8-3BD5-F8FAB87CD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29F40B02-CB0E-C556-78EF-918C64DB61C6}"/>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18</a:t>
            </a:fld>
            <a:endParaRPr lang="en-US"/>
          </a:p>
        </p:txBody>
      </p:sp>
      <p:sp>
        <p:nvSpPr>
          <p:cNvPr id="3" name="Content Placeholder 2">
            <a:extLst>
              <a:ext uri="{FF2B5EF4-FFF2-40B4-BE49-F238E27FC236}">
                <a16:creationId xmlns:a16="http://schemas.microsoft.com/office/drawing/2014/main" id="{8A1D7F10-42CD-7BCF-6E25-32DB15E818C6}"/>
              </a:ext>
            </a:extLst>
          </p:cNvPr>
          <p:cNvSpPr>
            <a:spLocks noGrp="1"/>
          </p:cNvSpPr>
          <p:nvPr>
            <p:ph sz="quarter" idx="14"/>
          </p:nvPr>
        </p:nvSpPr>
        <p:spPr>
          <a:xfrm>
            <a:off x="650669" y="4419600"/>
            <a:ext cx="3330328" cy="1828799"/>
          </a:xfrm>
        </p:spPr>
        <p:txBody>
          <a:bodyPr vert="horz" lIns="91440" tIns="45720" rIns="91440" bIns="45720" rtlCol="0">
            <a:normAutofit/>
          </a:bodyPr>
          <a:lstStyle/>
          <a:p>
            <a:pPr algn="ctr"/>
            <a:r>
              <a:rPr lang="en-US" sz="2400" b="1" dirty="0"/>
              <a:t>“Don’t text and drive” is no where near good enough.</a:t>
            </a:r>
          </a:p>
        </p:txBody>
      </p:sp>
      <p:sp>
        <p:nvSpPr>
          <p:cNvPr id="5" name="Footer Placeholder 4">
            <a:extLst>
              <a:ext uri="{FF2B5EF4-FFF2-40B4-BE49-F238E27FC236}">
                <a16:creationId xmlns:a16="http://schemas.microsoft.com/office/drawing/2014/main" id="{FB5A8C10-C2C9-0AAB-C038-651D560AFBEF}"/>
              </a:ext>
            </a:extLst>
          </p:cNvPr>
          <p:cNvSpPr>
            <a:spLocks noGrp="1"/>
          </p:cNvSpPr>
          <p:nvPr>
            <p:ph type="ftr" sz="quarter" idx="11"/>
          </p:nvPr>
        </p:nvSpPr>
        <p:spPr>
          <a:xfrm>
            <a:off x="636915" y="6355080"/>
            <a:ext cx="3422033" cy="304801"/>
          </a:xfrm>
        </p:spPr>
        <p:txBody>
          <a:bodyPr vert="horz" lIns="91440" tIns="45720" rIns="91440" bIns="45720" rtlCol="0" anchor="b">
            <a:normAutofit/>
          </a:bodyPr>
          <a:lstStyle/>
          <a:p>
            <a:pPr defTabSz="914400">
              <a:spcAft>
                <a:spcPts val="600"/>
              </a:spcAft>
            </a:pPr>
            <a:r>
              <a:rPr lang="en-US" dirty="0"/>
              <a:t>Driving safety in construction – pro tips</a:t>
            </a:r>
          </a:p>
        </p:txBody>
      </p:sp>
      <p:sp>
        <p:nvSpPr>
          <p:cNvPr id="4" name="Date Placeholder 3">
            <a:extLst>
              <a:ext uri="{FF2B5EF4-FFF2-40B4-BE49-F238E27FC236}">
                <a16:creationId xmlns:a16="http://schemas.microsoft.com/office/drawing/2014/main" id="{CD821F50-8468-5437-49FE-F97D7A8DF56E}"/>
              </a:ext>
            </a:extLst>
          </p:cNvPr>
          <p:cNvSpPr>
            <a:spLocks noGrp="1"/>
          </p:cNvSpPr>
          <p:nvPr>
            <p:ph type="dt" sz="half" idx="10"/>
          </p:nvPr>
        </p:nvSpPr>
        <p:spPr>
          <a:xfrm>
            <a:off x="8129874" y="6355080"/>
            <a:ext cx="3414426" cy="304799"/>
          </a:xfrm>
        </p:spPr>
        <p:txBody>
          <a:bodyPr vert="horz" lIns="91440" tIns="45720" rIns="91440" bIns="45720" rtlCol="0" anchor="b">
            <a:normAutofit/>
          </a:bodyPr>
          <a:lstStyle/>
          <a:p>
            <a:pPr algn="r" defTabSz="914400">
              <a:spcAft>
                <a:spcPts val="600"/>
              </a:spcAft>
            </a:pPr>
            <a:fld id="{AABDD37E-812B-468F-B489-3911FC6F6723}" type="datetime1">
              <a:rPr lang="en-US">
                <a:solidFill>
                  <a:schemeClr val="tx1">
                    <a:tint val="75000"/>
                  </a:schemeClr>
                </a:solidFill>
              </a:rPr>
              <a:pPr algn="r" defTabSz="914400">
                <a:spcAft>
                  <a:spcPts val="600"/>
                </a:spcAft>
              </a:pPr>
              <a:t>11/2/2026</a:t>
            </a:fld>
            <a:endParaRPr lang="en-US">
              <a:solidFill>
                <a:schemeClr val="tx1">
                  <a:tint val="75000"/>
                </a:schemeClr>
              </a:solidFill>
            </a:endParaRPr>
          </a:p>
        </p:txBody>
      </p:sp>
    </p:spTree>
    <p:extLst>
      <p:ext uri="{BB962C8B-B14F-4D97-AF65-F5344CB8AC3E}">
        <p14:creationId xmlns:p14="http://schemas.microsoft.com/office/powerpoint/2010/main" val="29813693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DCA23763-CB2E-40DE-45F2-3F0FC71C7FAE}"/>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77E93058-6473-52D9-BA74-EFD6F0A953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7" name="Picture 26">
            <a:extLst>
              <a:ext uri="{FF2B5EF4-FFF2-40B4-BE49-F238E27FC236}">
                <a16:creationId xmlns:a16="http://schemas.microsoft.com/office/drawing/2014/main" id="{7DD5CFBC-BFD8-4174-40EC-C90B2384596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8" name="Oval 27">
            <a:extLst>
              <a:ext uri="{FF2B5EF4-FFF2-40B4-BE49-F238E27FC236}">
                <a16:creationId xmlns:a16="http://schemas.microsoft.com/office/drawing/2014/main" id="{8047DEDD-6E69-DAA3-FB86-F1AB00279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9" name="Picture 28">
            <a:extLst>
              <a:ext uri="{FF2B5EF4-FFF2-40B4-BE49-F238E27FC236}">
                <a16:creationId xmlns:a16="http://schemas.microsoft.com/office/drawing/2014/main" id="{A77270E7-40D5-5D38-0B69-8C0A7ED74C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 name="Picture 29">
            <a:extLst>
              <a:ext uri="{FF2B5EF4-FFF2-40B4-BE49-F238E27FC236}">
                <a16:creationId xmlns:a16="http://schemas.microsoft.com/office/drawing/2014/main" id="{82019AA7-725E-0833-D88B-E219E50CC71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1" name="Rectangle 30">
            <a:extLst>
              <a:ext uri="{FF2B5EF4-FFF2-40B4-BE49-F238E27FC236}">
                <a16:creationId xmlns:a16="http://schemas.microsoft.com/office/drawing/2014/main" id="{60721B77-7D62-9C4A-AFCD-B77B596624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B0975294-B8B3-7218-69AE-3ED214EF716B}"/>
              </a:ext>
            </a:extLst>
          </p:cNvPr>
          <p:cNvSpPr>
            <a:spLocks noGrp="1"/>
          </p:cNvSpPr>
          <p:nvPr>
            <p:ph type="title"/>
          </p:nvPr>
        </p:nvSpPr>
        <p:spPr>
          <a:xfrm>
            <a:off x="648930" y="629266"/>
            <a:ext cx="3322912" cy="1641987"/>
          </a:xfrm>
        </p:spPr>
        <p:txBody>
          <a:bodyPr vert="horz" lIns="91440" tIns="45720" rIns="91440" bIns="45720" rtlCol="0" anchor="t">
            <a:normAutofit/>
          </a:bodyPr>
          <a:lstStyle/>
          <a:p>
            <a:r>
              <a:rPr lang="en-US" sz="4400" dirty="0"/>
              <a:t>Remember this?</a:t>
            </a:r>
            <a:endParaRPr lang="en-US" sz="4200" dirty="0"/>
          </a:p>
        </p:txBody>
      </p:sp>
      <p:pic>
        <p:nvPicPr>
          <p:cNvPr id="6" name="Picture Placeholder 5">
            <a:extLst>
              <a:ext uri="{FF2B5EF4-FFF2-40B4-BE49-F238E27FC236}">
                <a16:creationId xmlns:a16="http://schemas.microsoft.com/office/drawing/2014/main" id="{359C895A-B628-AAEB-77DD-EA72B2E15860}"/>
              </a:ext>
            </a:extLst>
          </p:cNvPr>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l="1406" r="9066"/>
          <a:stretch>
            <a:fillRect/>
          </a:stretch>
        </p:blipFill>
        <p:spPr>
          <a:xfrm>
            <a:off x="3971842" y="609601"/>
            <a:ext cx="7572458" cy="5638797"/>
          </a:xfrm>
          <a:prstGeom prst="rect">
            <a:avLst/>
          </a:prstGeom>
          <a:effectLst>
            <a:outerShdw blurRad="50800" dist="38100" dir="5400000" algn="t" rotWithShape="0">
              <a:prstClr val="black">
                <a:alpha val="43000"/>
              </a:prstClr>
            </a:outerShdw>
          </a:effectLst>
        </p:spPr>
      </p:pic>
      <p:sp>
        <p:nvSpPr>
          <p:cNvPr id="32" name="Rectangle 31">
            <a:extLst>
              <a:ext uri="{FF2B5EF4-FFF2-40B4-BE49-F238E27FC236}">
                <a16:creationId xmlns:a16="http://schemas.microsoft.com/office/drawing/2014/main" id="{E10EC44C-3688-5656-CD4F-7013EC41FB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 name="Slide Number Placeholder 6">
            <a:extLst>
              <a:ext uri="{FF2B5EF4-FFF2-40B4-BE49-F238E27FC236}">
                <a16:creationId xmlns:a16="http://schemas.microsoft.com/office/drawing/2014/main" id="{A75A618E-95C3-7A38-C08A-B03E30C702DC}"/>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C057153-B650-4DEB-B370-79DDCFDCE934}" type="slidenum">
              <a:rPr lang="en-US" smtClean="0"/>
              <a:pPr defTabSz="914400">
                <a:spcAft>
                  <a:spcPts val="600"/>
                </a:spcAft>
              </a:pPr>
              <a:t>19</a:t>
            </a:fld>
            <a:endParaRPr lang="en-US"/>
          </a:p>
        </p:txBody>
      </p:sp>
      <p:sp>
        <p:nvSpPr>
          <p:cNvPr id="3" name="Content Placeholder 2">
            <a:extLst>
              <a:ext uri="{FF2B5EF4-FFF2-40B4-BE49-F238E27FC236}">
                <a16:creationId xmlns:a16="http://schemas.microsoft.com/office/drawing/2014/main" id="{79284920-63D5-60F4-5AC0-1C0B82CB7735}"/>
              </a:ext>
            </a:extLst>
          </p:cNvPr>
          <p:cNvSpPr>
            <a:spLocks noGrp="1"/>
          </p:cNvSpPr>
          <p:nvPr>
            <p:ph sz="quarter" idx="14"/>
          </p:nvPr>
        </p:nvSpPr>
        <p:spPr>
          <a:xfrm>
            <a:off x="647701" y="2438401"/>
            <a:ext cx="3324141" cy="3809998"/>
          </a:xfrm>
        </p:spPr>
        <p:txBody>
          <a:bodyPr vert="horz" lIns="91440" tIns="45720" rIns="91440" bIns="45720" rtlCol="0">
            <a:normAutofit/>
          </a:bodyPr>
          <a:lstStyle/>
          <a:p>
            <a:r>
              <a:rPr lang="en-US" dirty="0"/>
              <a:t>Drivers involved in crashes with recorded distraction = 8239+</a:t>
            </a:r>
          </a:p>
          <a:p>
            <a:endParaRPr lang="en-US" dirty="0"/>
          </a:p>
          <a:p>
            <a:r>
              <a:rPr lang="en-US" dirty="0"/>
              <a:t>Let's talk “not recorded” distraction.</a:t>
            </a:r>
          </a:p>
          <a:p>
            <a:endParaRPr lang="en-US" dirty="0"/>
          </a:p>
          <a:p>
            <a:r>
              <a:rPr lang="en-US" dirty="0"/>
              <a:t>AS safety professionals we are supposed to recognize hazards</a:t>
            </a:r>
          </a:p>
          <a:p>
            <a:endParaRPr lang="en-US" dirty="0"/>
          </a:p>
          <a:p>
            <a:r>
              <a:rPr lang="en-US" dirty="0"/>
              <a:t>All the control we showed will not help if you don’t see the hazard. </a:t>
            </a:r>
          </a:p>
        </p:txBody>
      </p:sp>
      <p:sp>
        <p:nvSpPr>
          <p:cNvPr id="4" name="Date Placeholder 3">
            <a:extLst>
              <a:ext uri="{FF2B5EF4-FFF2-40B4-BE49-F238E27FC236}">
                <a16:creationId xmlns:a16="http://schemas.microsoft.com/office/drawing/2014/main" id="{91A5A2E7-DA54-A4EA-8A64-DD62BF44CCAA}"/>
              </a:ext>
            </a:extLst>
          </p:cNvPr>
          <p:cNvSpPr>
            <a:spLocks noGrp="1"/>
          </p:cNvSpPr>
          <p:nvPr>
            <p:ph type="dt" sz="half" idx="10"/>
          </p:nvPr>
        </p:nvSpPr>
        <p:spPr>
          <a:xfrm>
            <a:off x="10553700" y="6355080"/>
            <a:ext cx="990599" cy="304799"/>
          </a:xfrm>
        </p:spPr>
        <p:txBody>
          <a:bodyPr vert="horz" lIns="91440" tIns="45720" rIns="91440" bIns="45720" rtlCol="0" anchor="t">
            <a:normAutofit/>
          </a:bodyPr>
          <a:lstStyle/>
          <a:p>
            <a:pPr algn="r" defTabSz="914400">
              <a:spcAft>
                <a:spcPts val="600"/>
              </a:spcAft>
            </a:pPr>
            <a:fld id="{AABDD37E-812B-468F-B489-3911FC6F6723}" type="datetime1">
              <a:rPr lang="en-US" smtClean="0"/>
              <a:pPr algn="r" defTabSz="914400">
                <a:spcAft>
                  <a:spcPts val="600"/>
                </a:spcAft>
              </a:pPr>
              <a:t>11/2/2026</a:t>
            </a:fld>
            <a:endParaRPr lang="en-US"/>
          </a:p>
        </p:txBody>
      </p:sp>
    </p:spTree>
    <p:extLst>
      <p:ext uri="{BB962C8B-B14F-4D97-AF65-F5344CB8AC3E}">
        <p14:creationId xmlns:p14="http://schemas.microsoft.com/office/powerpoint/2010/main" val="643023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AA2067E4-B688-35C1-7382-AF46E114735B}"/>
              </a:ext>
            </a:extLst>
          </p:cNvPr>
          <p:cNvSpPr>
            <a:spLocks noGrp="1"/>
          </p:cNvSpPr>
          <p:nvPr>
            <p:ph type="ctrTitle"/>
          </p:nvPr>
        </p:nvSpPr>
        <p:spPr>
          <a:xfrm>
            <a:off x="1524000" y="1447800"/>
            <a:ext cx="9144000" cy="1981200"/>
          </a:xfrm>
        </p:spPr>
        <p:txBody>
          <a:bodyPr/>
          <a:lstStyle/>
          <a:p>
            <a:r>
              <a:rPr lang="en-US" altLang="en-US" dirty="0"/>
              <a:t>Cognitive Distraction </a:t>
            </a:r>
            <a:br>
              <a:rPr lang="en-US" altLang="en-US" dirty="0"/>
            </a:br>
            <a:r>
              <a:rPr lang="en-US" altLang="en-US" dirty="0"/>
              <a:t>&amp; Attentional Error</a:t>
            </a:r>
          </a:p>
        </p:txBody>
      </p:sp>
      <p:sp>
        <p:nvSpPr>
          <p:cNvPr id="15363" name="Rectangle 4">
            <a:extLst>
              <a:ext uri="{FF2B5EF4-FFF2-40B4-BE49-F238E27FC236}">
                <a16:creationId xmlns:a16="http://schemas.microsoft.com/office/drawing/2014/main" id="{0F1B19CD-8DC0-3E60-F09A-4F23F3D6B551}"/>
              </a:ext>
            </a:extLst>
          </p:cNvPr>
          <p:cNvSpPr>
            <a:spLocks noGrp="1"/>
          </p:cNvSpPr>
          <p:nvPr>
            <p:ph type="subTitle" idx="1"/>
          </p:nvPr>
        </p:nvSpPr>
        <p:spPr>
          <a:xfrm>
            <a:off x="1524000" y="3124200"/>
            <a:ext cx="9144000" cy="1752600"/>
          </a:xfrm>
        </p:spPr>
        <p:txBody>
          <a:bodyPr/>
          <a:lstStyle/>
          <a:p>
            <a:endParaRPr lang="en-US" altLang="en-US" sz="4000">
              <a:solidFill>
                <a:schemeClr val="tx1"/>
              </a:solidFill>
            </a:endParaRPr>
          </a:p>
        </p:txBody>
      </p:sp>
      <p:sp>
        <p:nvSpPr>
          <p:cNvPr id="15364" name="Text Box 7">
            <a:extLst>
              <a:ext uri="{FF2B5EF4-FFF2-40B4-BE49-F238E27FC236}">
                <a16:creationId xmlns:a16="http://schemas.microsoft.com/office/drawing/2014/main" id="{6D085B84-881E-9B15-DBDA-CF14F48C1668}"/>
              </a:ext>
            </a:extLst>
          </p:cNvPr>
          <p:cNvSpPr txBox="1">
            <a:spLocks noChangeArrowheads="1"/>
          </p:cNvSpPr>
          <p:nvPr/>
        </p:nvSpPr>
        <p:spPr bwMode="auto">
          <a:xfrm>
            <a:off x="8670925" y="55705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endParaRPr lang="en-US" altLang="en-US" sz="1200">
              <a:solidFill>
                <a:prstClr val="black"/>
              </a:solidFill>
            </a:endParaRPr>
          </a:p>
          <a:p>
            <a:pPr fontAlgn="base">
              <a:spcBef>
                <a:spcPct val="0"/>
              </a:spcBef>
              <a:spcAft>
                <a:spcPct val="0"/>
              </a:spcAft>
              <a:buNone/>
            </a:pPr>
            <a:endParaRPr lang="en-US" altLang="en-US" sz="1200">
              <a:solidFill>
                <a:prstClr val="black"/>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3">
            <a:extLst>
              <a:ext uri="{FF2B5EF4-FFF2-40B4-BE49-F238E27FC236}">
                <a16:creationId xmlns:a16="http://schemas.microsoft.com/office/drawing/2014/main" id="{7A522657-19F5-E163-B306-D86A2551745E}"/>
              </a:ext>
            </a:extLst>
          </p:cNvPr>
          <p:cNvSpPr>
            <a:spLocks noGrp="1"/>
          </p:cNvSpPr>
          <p:nvPr>
            <p:ph type="title"/>
          </p:nvPr>
        </p:nvSpPr>
        <p:spPr/>
        <p:txBody>
          <a:bodyPr/>
          <a:lstStyle/>
          <a:p>
            <a:r>
              <a:rPr lang="en-US" altLang="en-US" sz="3200"/>
              <a:t>What the Heck is that?</a:t>
            </a:r>
          </a:p>
        </p:txBody>
      </p:sp>
      <p:sp>
        <p:nvSpPr>
          <p:cNvPr id="111620" name="Rectangle 4">
            <a:extLst>
              <a:ext uri="{FF2B5EF4-FFF2-40B4-BE49-F238E27FC236}">
                <a16:creationId xmlns:a16="http://schemas.microsoft.com/office/drawing/2014/main" id="{A90CE5C4-A173-DFA6-2E0E-8C5EA01CFC52}"/>
              </a:ext>
            </a:extLst>
          </p:cNvPr>
          <p:cNvSpPr>
            <a:spLocks noGrp="1"/>
          </p:cNvSpPr>
          <p:nvPr>
            <p:ph type="body" idx="1"/>
          </p:nvPr>
        </p:nvSpPr>
        <p:spPr/>
        <p:txBody>
          <a:bodyPr/>
          <a:lstStyle/>
          <a:p>
            <a:pPr marL="609600" indent="-609600" defTabSz="914400">
              <a:spcAft>
                <a:spcPct val="40000"/>
              </a:spcAft>
              <a:buSzPct val="75000"/>
              <a:buFontTx/>
              <a:buAutoNum type="arabicPeriod"/>
            </a:pPr>
            <a:r>
              <a:rPr lang="en-US" altLang="en-US" sz="2400"/>
              <a:t>Identify Cognitive Distraction &amp; Attentional Error as a root cause of many accidents &amp; injuries. </a:t>
            </a:r>
          </a:p>
          <a:p>
            <a:pPr marL="609600" indent="-609600" defTabSz="914400">
              <a:spcAft>
                <a:spcPct val="40000"/>
              </a:spcAft>
              <a:buSzPct val="75000"/>
              <a:buFontTx/>
              <a:buAutoNum type="arabicPeriod"/>
            </a:pPr>
            <a:r>
              <a:rPr lang="en-US" altLang="en-US" sz="2400"/>
              <a:t>Provide awareness &amp; practical tools for vehicle operators.</a:t>
            </a:r>
          </a:p>
          <a:p>
            <a:pPr marL="609600" indent="-609600" defTabSz="914400">
              <a:spcAft>
                <a:spcPct val="40000"/>
              </a:spcAft>
              <a:buSzPct val="75000"/>
              <a:buFontTx/>
              <a:buAutoNum type="arabicPeriod"/>
            </a:pPr>
            <a:r>
              <a:rPr lang="en-US" altLang="en-US" sz="2400"/>
              <a:t>Introduce a new approach to dealing with Distractions.</a:t>
            </a:r>
          </a:p>
          <a:p>
            <a:pPr marL="609600" indent="-609600" defTabSz="914400">
              <a:spcAft>
                <a:spcPct val="40000"/>
              </a:spcAft>
              <a:buNone/>
            </a:pPr>
            <a:endParaRPr lang="en-US" alt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162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162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16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20"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3">
            <a:extLst>
              <a:ext uri="{FF2B5EF4-FFF2-40B4-BE49-F238E27FC236}">
                <a16:creationId xmlns:a16="http://schemas.microsoft.com/office/drawing/2014/main" id="{C4DD4D65-601C-6BE7-8C7E-6AF34D40B715}"/>
              </a:ext>
            </a:extLst>
          </p:cNvPr>
          <p:cNvSpPr>
            <a:spLocks noGrp="1"/>
          </p:cNvSpPr>
          <p:nvPr>
            <p:ph type="title" idx="4294967295"/>
          </p:nvPr>
        </p:nvSpPr>
        <p:spPr>
          <a:xfrm>
            <a:off x="1524000" y="274638"/>
            <a:ext cx="9144000" cy="1143000"/>
          </a:xfrm>
        </p:spPr>
        <p:txBody>
          <a:bodyPr/>
          <a:lstStyle/>
          <a:p>
            <a:r>
              <a:rPr lang="en-US" altLang="en-US" sz="3200" dirty="0"/>
              <a:t>Causes of Major Errors</a:t>
            </a:r>
          </a:p>
        </p:txBody>
      </p:sp>
      <p:grpSp>
        <p:nvGrpSpPr>
          <p:cNvPr id="18435" name="Group 16">
            <a:extLst>
              <a:ext uri="{FF2B5EF4-FFF2-40B4-BE49-F238E27FC236}">
                <a16:creationId xmlns:a16="http://schemas.microsoft.com/office/drawing/2014/main" id="{920CA7FF-67B2-8208-4121-47237DBB820B}"/>
              </a:ext>
            </a:extLst>
          </p:cNvPr>
          <p:cNvGrpSpPr>
            <a:grpSpLocks/>
          </p:cNvGrpSpPr>
          <p:nvPr/>
        </p:nvGrpSpPr>
        <p:grpSpPr bwMode="auto">
          <a:xfrm>
            <a:off x="1803400" y="1963738"/>
            <a:ext cx="8305800" cy="4851464"/>
            <a:chOff x="186269" y="2006604"/>
            <a:chExt cx="8305807" cy="4851396"/>
          </a:xfrm>
        </p:grpSpPr>
        <p:graphicFrame>
          <p:nvGraphicFramePr>
            <p:cNvPr id="5" name="Chart 4">
              <a:extLst>
                <a:ext uri="{FF2B5EF4-FFF2-40B4-BE49-F238E27FC236}">
                  <a16:creationId xmlns:a16="http://schemas.microsoft.com/office/drawing/2014/main" id="{234D8CB6-AA0E-9FFC-8337-397E53EA4E0A}"/>
                </a:ext>
              </a:extLst>
            </p:cNvPr>
            <p:cNvGraphicFramePr/>
            <p:nvPr/>
          </p:nvGraphicFramePr>
          <p:xfrm>
            <a:off x="1675396" y="2590800"/>
            <a:ext cx="6112933" cy="4267200"/>
          </p:xfrm>
          <a:graphic>
            <a:graphicData uri="http://schemas.openxmlformats.org/drawingml/2006/chart">
              <c:chart xmlns:c="http://schemas.openxmlformats.org/drawingml/2006/chart" xmlns:r="http://schemas.openxmlformats.org/officeDocument/2006/relationships" r:id="rId3"/>
            </a:graphicData>
          </a:graphic>
        </p:graphicFrame>
        <p:sp>
          <p:nvSpPr>
            <p:cNvPr id="6" name="Line Callout 1 (No Border) 5">
              <a:extLst>
                <a:ext uri="{FF2B5EF4-FFF2-40B4-BE49-F238E27FC236}">
                  <a16:creationId xmlns:a16="http://schemas.microsoft.com/office/drawing/2014/main" id="{AF722A74-422B-B6F8-89C5-68D16D1444E6}"/>
                </a:ext>
              </a:extLst>
            </p:cNvPr>
            <p:cNvSpPr>
              <a:spLocks/>
            </p:cNvSpPr>
            <p:nvPr/>
          </p:nvSpPr>
          <p:spPr bwMode="auto">
            <a:xfrm>
              <a:off x="7087138" y="2725731"/>
              <a:ext cx="1404938" cy="423857"/>
            </a:xfrm>
            <a:prstGeom prst="callout1">
              <a:avLst>
                <a:gd name="adj1" fmla="val 48750"/>
                <a:gd name="adj2" fmla="val 102"/>
                <a:gd name="adj3" fmla="val 200500"/>
                <a:gd name="adj4" fmla="val -34116"/>
              </a:avLst>
            </a:prstGeom>
            <a:gradFill rotWithShape="1">
              <a:gsLst>
                <a:gs pos="0">
                  <a:srgbClr val="3F80CD"/>
                </a:gs>
                <a:gs pos="100000">
                  <a:srgbClr val="9BC1FF"/>
                </a:gs>
              </a:gsLst>
              <a:lin ang="16200000"/>
            </a:gradFill>
            <a:ln w="9525">
              <a:solidFill>
                <a:srgbClr val="4A7EBB"/>
              </a:solidFill>
              <a:miter lim="800000"/>
              <a:headEnd/>
              <a:tailEnd/>
            </a:ln>
            <a:effectLst>
              <a:outerShdw blurRad="63500" dist="23000" dir="5400000" rotWithShape="0">
                <a:srgbClr val="000000">
                  <a:alpha val="34999"/>
                </a:srgbClr>
              </a:outerShdw>
            </a:effectLst>
          </p:spPr>
          <p:txBody>
            <a:bodyPr anchor="ctr"/>
            <a:lstStyle/>
            <a:p>
              <a:pPr algn="ctr">
                <a:defRPr/>
              </a:pPr>
              <a:r>
                <a:rPr lang="en-US" dirty="0">
                  <a:solidFill>
                    <a:prstClr val="white"/>
                  </a:solidFill>
                  <a:latin typeface="Calibri"/>
                </a:rPr>
                <a:t>Attention</a:t>
              </a:r>
            </a:p>
          </p:txBody>
        </p:sp>
        <p:sp>
          <p:nvSpPr>
            <p:cNvPr id="7" name="Line Callout 1 (No Border) 6">
              <a:extLst>
                <a:ext uri="{FF2B5EF4-FFF2-40B4-BE49-F238E27FC236}">
                  <a16:creationId xmlns:a16="http://schemas.microsoft.com/office/drawing/2014/main" id="{241690C2-2889-8C93-A7D2-19488ADD29E8}"/>
                </a:ext>
              </a:extLst>
            </p:cNvPr>
            <p:cNvSpPr>
              <a:spLocks/>
            </p:cNvSpPr>
            <p:nvPr/>
          </p:nvSpPr>
          <p:spPr bwMode="auto">
            <a:xfrm>
              <a:off x="4283610" y="2217738"/>
              <a:ext cx="1406526" cy="423857"/>
            </a:xfrm>
            <a:prstGeom prst="callout1">
              <a:avLst>
                <a:gd name="adj1" fmla="val 98750"/>
                <a:gd name="adj2" fmla="val 102"/>
                <a:gd name="adj3" fmla="val 206500"/>
                <a:gd name="adj4" fmla="val 1426"/>
              </a:avLst>
            </a:prstGeom>
            <a:gradFill rotWithShape="1">
              <a:gsLst>
                <a:gs pos="0">
                  <a:srgbClr val="B3A2C7"/>
                </a:gs>
                <a:gs pos="28999">
                  <a:srgbClr val="B3A2C7"/>
                </a:gs>
                <a:gs pos="100000">
                  <a:srgbClr val="FFFFFF"/>
                </a:gs>
              </a:gsLst>
              <a:lin ang="16200000"/>
            </a:gradFill>
            <a:ln w="9525">
              <a:solidFill>
                <a:srgbClr val="CCC1DA"/>
              </a:solidFill>
              <a:miter lim="800000"/>
              <a:headEnd/>
              <a:tailEnd/>
            </a:ln>
            <a:effectLst>
              <a:outerShdw blurRad="63500" dist="23000" dir="5400000" rotWithShape="0">
                <a:srgbClr val="000000">
                  <a:alpha val="34999"/>
                </a:srgbClr>
              </a:outerShdw>
            </a:effectLst>
          </p:spPr>
          <p:txBody>
            <a:bodyPr anchor="ctr"/>
            <a:lstStyle/>
            <a:p>
              <a:pPr algn="ctr">
                <a:defRPr/>
              </a:pPr>
              <a:r>
                <a:rPr lang="en-US" dirty="0">
                  <a:solidFill>
                    <a:srgbClr val="404040"/>
                  </a:solidFill>
                  <a:latin typeface="Calibri"/>
                </a:rPr>
                <a:t>Negligence</a:t>
              </a:r>
            </a:p>
          </p:txBody>
        </p:sp>
        <p:sp>
          <p:nvSpPr>
            <p:cNvPr id="8" name="Line Callout 1 (No Border) 7">
              <a:extLst>
                <a:ext uri="{FF2B5EF4-FFF2-40B4-BE49-F238E27FC236}">
                  <a16:creationId xmlns:a16="http://schemas.microsoft.com/office/drawing/2014/main" id="{E638BA21-34E1-EF5B-A633-B98096F1A7D8}"/>
                </a:ext>
              </a:extLst>
            </p:cNvPr>
            <p:cNvSpPr>
              <a:spLocks/>
            </p:cNvSpPr>
            <p:nvPr/>
          </p:nvSpPr>
          <p:spPr bwMode="auto">
            <a:xfrm>
              <a:off x="2175409" y="2006604"/>
              <a:ext cx="1406526" cy="423856"/>
            </a:xfrm>
            <a:prstGeom prst="callout1">
              <a:avLst>
                <a:gd name="adj1" fmla="val 100750"/>
                <a:gd name="adj2" fmla="val 50102"/>
                <a:gd name="adj3" fmla="val 286500"/>
                <a:gd name="adj4" fmla="val 91185"/>
              </a:avLst>
            </a:prstGeom>
            <a:gradFill rotWithShape="1">
              <a:gsLst>
                <a:gs pos="0">
                  <a:srgbClr val="C3D69B"/>
                </a:gs>
                <a:gs pos="44000">
                  <a:srgbClr val="C3D69B"/>
                </a:gs>
                <a:gs pos="100000">
                  <a:srgbClr val="FFFFFF"/>
                </a:gs>
              </a:gsLst>
              <a:lin ang="16200000"/>
            </a:gradFill>
            <a:ln w="9525">
              <a:solidFill>
                <a:srgbClr val="C3D69B"/>
              </a:solidFill>
              <a:miter lim="800000"/>
              <a:headEnd/>
              <a:tailEnd/>
            </a:ln>
            <a:effectLst>
              <a:outerShdw blurRad="63500" dist="23000" dir="5400000" rotWithShape="0">
                <a:srgbClr val="000000">
                  <a:alpha val="34999"/>
                </a:srgbClr>
              </a:outerShdw>
            </a:effectLst>
          </p:spPr>
          <p:txBody>
            <a:bodyPr anchor="ctr"/>
            <a:lstStyle/>
            <a:p>
              <a:pPr algn="ctr">
                <a:defRPr/>
              </a:pPr>
              <a:r>
                <a:rPr lang="en-US" dirty="0">
                  <a:solidFill>
                    <a:srgbClr val="404040"/>
                  </a:solidFill>
                  <a:latin typeface="Calibri"/>
                </a:rPr>
                <a:t>Judgment</a:t>
              </a:r>
            </a:p>
          </p:txBody>
        </p:sp>
        <p:sp>
          <p:nvSpPr>
            <p:cNvPr id="9" name="Line Callout 1 (No Border) 8">
              <a:extLst>
                <a:ext uri="{FF2B5EF4-FFF2-40B4-BE49-F238E27FC236}">
                  <a16:creationId xmlns:a16="http://schemas.microsoft.com/office/drawing/2014/main" id="{F0719F8D-6B48-E3F0-634D-97279DF9358D}"/>
                </a:ext>
              </a:extLst>
            </p:cNvPr>
            <p:cNvSpPr>
              <a:spLocks/>
            </p:cNvSpPr>
            <p:nvPr/>
          </p:nvSpPr>
          <p:spPr bwMode="auto">
            <a:xfrm>
              <a:off x="186269" y="3817916"/>
              <a:ext cx="1404939" cy="423857"/>
            </a:xfrm>
            <a:prstGeom prst="callout1">
              <a:avLst>
                <a:gd name="adj1" fmla="val 50750"/>
                <a:gd name="adj2" fmla="val 100704"/>
                <a:gd name="adj3" fmla="val 50500"/>
                <a:gd name="adj4" fmla="val 133958"/>
              </a:avLst>
            </a:prstGeom>
            <a:gradFill rotWithShape="1">
              <a:gsLst>
                <a:gs pos="0">
                  <a:srgbClr val="D99694"/>
                </a:gs>
                <a:gs pos="35001">
                  <a:srgbClr val="D99694"/>
                </a:gs>
                <a:gs pos="100000">
                  <a:srgbClr val="FFFFFF"/>
                </a:gs>
              </a:gsLst>
              <a:lin ang="16200000"/>
            </a:gradFill>
            <a:ln w="9525">
              <a:solidFill>
                <a:srgbClr val="D99694"/>
              </a:solidFill>
              <a:miter lim="800000"/>
              <a:headEnd/>
              <a:tailEnd/>
            </a:ln>
            <a:effectLst>
              <a:outerShdw blurRad="63500" dist="23000" dir="5400000" rotWithShape="0">
                <a:srgbClr val="000000">
                  <a:alpha val="34999"/>
                </a:srgbClr>
              </a:outerShdw>
            </a:effectLst>
          </p:spPr>
          <p:txBody>
            <a:bodyPr anchor="ctr"/>
            <a:lstStyle/>
            <a:p>
              <a:pPr algn="ctr">
                <a:defRPr/>
              </a:pPr>
              <a:r>
                <a:rPr lang="en-US" dirty="0">
                  <a:solidFill>
                    <a:srgbClr val="404040"/>
                  </a:solidFill>
                  <a:latin typeface="Calibri"/>
                </a:rPr>
                <a:t>Experience</a:t>
              </a:r>
            </a:p>
          </p:txBody>
        </p:sp>
        <p:sp>
          <p:nvSpPr>
            <p:cNvPr id="18441" name="TextBox 9">
              <a:extLst>
                <a:ext uri="{FF2B5EF4-FFF2-40B4-BE49-F238E27FC236}">
                  <a16:creationId xmlns:a16="http://schemas.microsoft.com/office/drawing/2014/main" id="{00DC0F0B-AA4F-8330-4F5A-5CB9D8D048D6}"/>
                </a:ext>
              </a:extLst>
            </p:cNvPr>
            <p:cNvSpPr txBox="1">
              <a:spLocks noChangeArrowheads="1"/>
            </p:cNvSpPr>
            <p:nvPr/>
          </p:nvSpPr>
          <p:spPr bwMode="auto">
            <a:xfrm>
              <a:off x="5853649" y="4484657"/>
              <a:ext cx="715261" cy="46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2400">
                  <a:solidFill>
                    <a:prstClr val="black"/>
                  </a:solidFill>
                  <a:ea typeface="ＭＳ Ｐゴシック" panose="020B0600070205080204" pitchFamily="34" charset="-128"/>
                </a:rPr>
                <a:t>67%</a:t>
              </a:r>
            </a:p>
          </p:txBody>
        </p:sp>
        <p:sp>
          <p:nvSpPr>
            <p:cNvPr id="18442" name="TextBox 10">
              <a:extLst>
                <a:ext uri="{FF2B5EF4-FFF2-40B4-BE49-F238E27FC236}">
                  <a16:creationId xmlns:a16="http://schemas.microsoft.com/office/drawing/2014/main" id="{C9D10875-DC02-8DC3-DC0D-9665AB4F655A}"/>
                </a:ext>
              </a:extLst>
            </p:cNvPr>
            <p:cNvSpPr txBox="1">
              <a:spLocks noChangeArrowheads="1"/>
            </p:cNvSpPr>
            <p:nvPr/>
          </p:nvSpPr>
          <p:spPr bwMode="auto">
            <a:xfrm>
              <a:off x="4107397" y="3116251"/>
              <a:ext cx="536576" cy="30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400">
                  <a:solidFill>
                    <a:prstClr val="black"/>
                  </a:solidFill>
                  <a:ea typeface="ＭＳ Ｐゴシック" panose="020B0600070205080204" pitchFamily="34" charset="-128"/>
                </a:rPr>
                <a:t>6.5%</a:t>
              </a:r>
            </a:p>
          </p:txBody>
        </p:sp>
        <p:sp>
          <p:nvSpPr>
            <p:cNvPr id="18443" name="TextBox 14">
              <a:extLst>
                <a:ext uri="{FF2B5EF4-FFF2-40B4-BE49-F238E27FC236}">
                  <a16:creationId xmlns:a16="http://schemas.microsoft.com/office/drawing/2014/main" id="{12E983C0-34EE-8D50-CE1F-709A9986CCCD}"/>
                </a:ext>
              </a:extLst>
            </p:cNvPr>
            <p:cNvSpPr txBox="1">
              <a:spLocks noChangeArrowheads="1"/>
            </p:cNvSpPr>
            <p:nvPr/>
          </p:nvSpPr>
          <p:spPr bwMode="auto">
            <a:xfrm>
              <a:off x="3312059" y="3197228"/>
              <a:ext cx="536576"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400">
                  <a:solidFill>
                    <a:prstClr val="black"/>
                  </a:solidFill>
                  <a:ea typeface="ＭＳ Ｐゴシック" panose="020B0600070205080204" pitchFamily="34" charset="-128"/>
                </a:rPr>
                <a:t>6.5%</a:t>
              </a:r>
            </a:p>
          </p:txBody>
        </p:sp>
        <p:sp>
          <p:nvSpPr>
            <p:cNvPr id="18444" name="TextBox 15">
              <a:extLst>
                <a:ext uri="{FF2B5EF4-FFF2-40B4-BE49-F238E27FC236}">
                  <a16:creationId xmlns:a16="http://schemas.microsoft.com/office/drawing/2014/main" id="{EC203344-965F-D91F-299D-0DBF9C3F9E46}"/>
                </a:ext>
              </a:extLst>
            </p:cNvPr>
            <p:cNvSpPr txBox="1">
              <a:spLocks noChangeArrowheads="1"/>
            </p:cNvSpPr>
            <p:nvPr/>
          </p:nvSpPr>
          <p:spPr bwMode="auto">
            <a:xfrm>
              <a:off x="2600859" y="3903640"/>
              <a:ext cx="536575" cy="336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600">
                  <a:solidFill>
                    <a:prstClr val="black"/>
                  </a:solidFill>
                  <a:ea typeface="ＭＳ Ｐゴシック" panose="020B0600070205080204" pitchFamily="34" charset="-128"/>
                </a:rPr>
                <a:t>20%</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3">
            <a:extLst>
              <a:ext uri="{FF2B5EF4-FFF2-40B4-BE49-F238E27FC236}">
                <a16:creationId xmlns:a16="http://schemas.microsoft.com/office/drawing/2014/main" id="{0D4A2DB6-E597-3710-4EEC-EBF2652382B3}"/>
              </a:ext>
            </a:extLst>
          </p:cNvPr>
          <p:cNvSpPr>
            <a:spLocks noGrp="1"/>
          </p:cNvSpPr>
          <p:nvPr>
            <p:ph type="title"/>
          </p:nvPr>
        </p:nvSpPr>
        <p:spPr/>
        <p:txBody>
          <a:bodyPr/>
          <a:lstStyle/>
          <a:p>
            <a:r>
              <a:rPr lang="en-US" altLang="en-US" sz="3200"/>
              <a:t>Cognitive Distraction &amp; Attentional Error</a:t>
            </a:r>
          </a:p>
        </p:txBody>
      </p:sp>
      <p:sp>
        <p:nvSpPr>
          <p:cNvPr id="114692" name="Rectangle 4">
            <a:extLst>
              <a:ext uri="{FF2B5EF4-FFF2-40B4-BE49-F238E27FC236}">
                <a16:creationId xmlns:a16="http://schemas.microsoft.com/office/drawing/2014/main" id="{3896ADCE-D981-9A56-2E33-4153615068C4}"/>
              </a:ext>
            </a:extLst>
          </p:cNvPr>
          <p:cNvSpPr>
            <a:spLocks noGrp="1"/>
          </p:cNvSpPr>
          <p:nvPr>
            <p:ph type="body" idx="1"/>
          </p:nvPr>
        </p:nvSpPr>
        <p:spPr>
          <a:xfrm>
            <a:off x="1981200" y="1600200"/>
            <a:ext cx="8229600" cy="3200400"/>
          </a:xfrm>
        </p:spPr>
        <p:txBody>
          <a:bodyPr/>
          <a:lstStyle/>
          <a:p>
            <a:pPr marL="609600" indent="-609600" algn="ctr" defTabSz="914400">
              <a:spcAft>
                <a:spcPct val="40000"/>
              </a:spcAft>
              <a:buNone/>
            </a:pPr>
            <a:endParaRPr lang="en-US" altLang="en-US" sz="1200" i="1"/>
          </a:p>
          <a:p>
            <a:pPr marL="609600" indent="-609600" algn="ctr" defTabSz="914400">
              <a:spcAft>
                <a:spcPct val="40000"/>
              </a:spcAft>
              <a:buNone/>
            </a:pPr>
            <a:endParaRPr lang="en-US" altLang="en-US" i="1"/>
          </a:p>
          <a:p>
            <a:pPr marL="609600" indent="-609600" algn="ctr" defTabSz="914400">
              <a:spcAft>
                <a:spcPct val="40000"/>
              </a:spcAft>
              <a:buNone/>
            </a:pPr>
            <a:r>
              <a:rPr lang="en-US" altLang="en-US" sz="2800" i="1"/>
              <a:t>…so what exactly are we talking about?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469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2"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3">
            <a:extLst>
              <a:ext uri="{FF2B5EF4-FFF2-40B4-BE49-F238E27FC236}">
                <a16:creationId xmlns:a16="http://schemas.microsoft.com/office/drawing/2014/main" id="{49C15DF2-7592-CED3-E0F1-5E86647E6593}"/>
              </a:ext>
            </a:extLst>
          </p:cNvPr>
          <p:cNvSpPr>
            <a:spLocks noGrp="1"/>
          </p:cNvSpPr>
          <p:nvPr>
            <p:ph type="title"/>
          </p:nvPr>
        </p:nvSpPr>
        <p:spPr/>
        <p:txBody>
          <a:bodyPr/>
          <a:lstStyle/>
          <a:p>
            <a:r>
              <a:rPr lang="en-US" altLang="en-US" sz="3200"/>
              <a:t>Cognitive Distraction &amp; Attentional Error</a:t>
            </a:r>
          </a:p>
        </p:txBody>
      </p:sp>
      <p:sp>
        <p:nvSpPr>
          <p:cNvPr id="115716" name="Rectangle 4">
            <a:extLst>
              <a:ext uri="{FF2B5EF4-FFF2-40B4-BE49-F238E27FC236}">
                <a16:creationId xmlns:a16="http://schemas.microsoft.com/office/drawing/2014/main" id="{6021A1F1-BAC9-A5B1-34A0-AAEB4675D3C4}"/>
              </a:ext>
            </a:extLst>
          </p:cNvPr>
          <p:cNvSpPr>
            <a:spLocks noGrp="1"/>
          </p:cNvSpPr>
          <p:nvPr>
            <p:ph type="body" idx="1"/>
          </p:nvPr>
        </p:nvSpPr>
        <p:spPr>
          <a:xfrm>
            <a:off x="1981200" y="1600200"/>
            <a:ext cx="8229600" cy="3200400"/>
          </a:xfrm>
        </p:spPr>
        <p:txBody>
          <a:bodyPr/>
          <a:lstStyle/>
          <a:p>
            <a:pPr marL="609600" indent="-609600" algn="ctr" defTabSz="914400">
              <a:spcAft>
                <a:spcPct val="40000"/>
              </a:spcAft>
              <a:buNone/>
            </a:pPr>
            <a:endParaRPr lang="en-US" altLang="en-US" sz="1200" i="1"/>
          </a:p>
          <a:p>
            <a:pPr marL="609600" indent="-609600" algn="ctr" defTabSz="914400">
              <a:spcAft>
                <a:spcPct val="40000"/>
              </a:spcAft>
              <a:buNone/>
            </a:pPr>
            <a:r>
              <a:rPr lang="en-US" altLang="en-US" sz="2800" i="1"/>
              <a:t>“…instances when we are distracted or lose focus on the task at hand due to our attention turning to a concurrent task or unrelated internal thought(s) or, when we act automatically based on past experience regardless of present circumstances.”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5716">
                                            <p:txEl>
                                              <p:pRg st="1" end="1"/>
                                            </p:txEl>
                                          </p:spTgt>
                                        </p:tgtEl>
                                        <p:attrNameLst>
                                          <p:attrName>style.visibility</p:attrName>
                                        </p:attrNameLst>
                                      </p:cBhvr>
                                      <p:to>
                                        <p:strVal val="visible"/>
                                      </p:to>
                                    </p:set>
                                    <p:animEffect transition="in" filter="fade">
                                      <p:cBhvr>
                                        <p:cTn id="7" dur="2000"/>
                                        <p:tgtEl>
                                          <p:spTgt spid="1157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6"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3">
            <a:extLst>
              <a:ext uri="{FF2B5EF4-FFF2-40B4-BE49-F238E27FC236}">
                <a16:creationId xmlns:a16="http://schemas.microsoft.com/office/drawing/2014/main" id="{F75B95D8-35BE-1CE1-8276-1DD76AD11C74}"/>
              </a:ext>
            </a:extLst>
          </p:cNvPr>
          <p:cNvSpPr>
            <a:spLocks noGrp="1"/>
          </p:cNvSpPr>
          <p:nvPr>
            <p:ph type="ctrTitle"/>
          </p:nvPr>
        </p:nvSpPr>
        <p:spPr/>
        <p:txBody>
          <a:bodyPr/>
          <a:lstStyle/>
          <a:p>
            <a:endParaRPr lang="en-US" altLang="en-US" sz="2800"/>
          </a:p>
        </p:txBody>
      </p:sp>
      <p:sp>
        <p:nvSpPr>
          <p:cNvPr id="22531" name="Rectangle 4">
            <a:extLst>
              <a:ext uri="{FF2B5EF4-FFF2-40B4-BE49-F238E27FC236}">
                <a16:creationId xmlns:a16="http://schemas.microsoft.com/office/drawing/2014/main" id="{0BEA9B7F-EE1B-F5B3-4B92-EF8AF798F0DC}"/>
              </a:ext>
            </a:extLst>
          </p:cNvPr>
          <p:cNvSpPr>
            <a:spLocks noGrp="1"/>
          </p:cNvSpPr>
          <p:nvPr>
            <p:ph type="subTitle" idx="1"/>
          </p:nvPr>
        </p:nvSpPr>
        <p:spPr/>
        <p:txBody>
          <a:bodyPr/>
          <a:lstStyle/>
          <a:p>
            <a:pPr>
              <a:spcAft>
                <a:spcPct val="40000"/>
              </a:spcAft>
            </a:pPr>
            <a:endParaRPr lang="en-US" altLang="en-US" sz="2800">
              <a:solidFill>
                <a:schemeClr val="tx1"/>
              </a:solidFill>
            </a:endParaRPr>
          </a:p>
          <a:p>
            <a:pPr>
              <a:spcAft>
                <a:spcPct val="40000"/>
              </a:spcAft>
            </a:pPr>
            <a:endParaRPr lang="en-US" altLang="en-US" sz="280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3">
            <a:extLst>
              <a:ext uri="{FF2B5EF4-FFF2-40B4-BE49-F238E27FC236}">
                <a16:creationId xmlns:a16="http://schemas.microsoft.com/office/drawing/2014/main" id="{DFE3546D-FCB9-6AEF-6E23-8074C2EA4B9D}"/>
              </a:ext>
            </a:extLst>
          </p:cNvPr>
          <p:cNvSpPr>
            <a:spLocks noGrp="1"/>
          </p:cNvSpPr>
          <p:nvPr>
            <p:ph type="title"/>
          </p:nvPr>
        </p:nvSpPr>
        <p:spPr/>
        <p:txBody>
          <a:bodyPr/>
          <a:lstStyle/>
          <a:p>
            <a:pPr eaLnBrk="1" hangingPunct="1"/>
            <a:r>
              <a:rPr lang="en-US" altLang="en-US"/>
              <a:t>Human Limitations</a:t>
            </a:r>
          </a:p>
        </p:txBody>
      </p:sp>
      <p:graphicFrame>
        <p:nvGraphicFramePr>
          <p:cNvPr id="5" name="Diagram 4">
            <a:extLst>
              <a:ext uri="{FF2B5EF4-FFF2-40B4-BE49-F238E27FC236}">
                <a16:creationId xmlns:a16="http://schemas.microsoft.com/office/drawing/2014/main" id="{981F1FD0-46D4-1E62-6947-55DD070A72A4}"/>
              </a:ext>
            </a:extLst>
          </p:cNvPr>
          <p:cNvGraphicFramePr/>
          <p:nvPr/>
        </p:nvGraphicFramePr>
        <p:xfrm>
          <a:off x="3048000" y="19558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Oval 5">
            <a:extLst>
              <a:ext uri="{FF2B5EF4-FFF2-40B4-BE49-F238E27FC236}">
                <a16:creationId xmlns:a16="http://schemas.microsoft.com/office/drawing/2014/main" id="{30E9EE86-33E0-2632-6644-9E25B915DFDF}"/>
              </a:ext>
            </a:extLst>
          </p:cNvPr>
          <p:cNvSpPr/>
          <p:nvPr/>
        </p:nvSpPr>
        <p:spPr>
          <a:xfrm>
            <a:off x="2624139" y="2057401"/>
            <a:ext cx="2701925" cy="2125663"/>
          </a:xfrm>
          <a:prstGeom prst="ellipse">
            <a:avLst/>
          </a:prstGeom>
          <a:noFill/>
          <a:ln w="31750">
            <a:solidFill>
              <a:schemeClr val="accent2"/>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a:extLst>
              <a:ext uri="{FF2B5EF4-FFF2-40B4-BE49-F238E27FC236}">
                <a16:creationId xmlns:a16="http://schemas.microsoft.com/office/drawing/2014/main" id="{2E4DD490-66C3-5FD4-A25A-76335ED1862D}"/>
              </a:ext>
            </a:extLst>
          </p:cNvPr>
          <p:cNvSpPr/>
          <p:nvPr/>
        </p:nvSpPr>
        <p:spPr>
          <a:xfrm>
            <a:off x="3838575" y="2359025"/>
            <a:ext cx="2717800" cy="2692400"/>
          </a:xfrm>
          <a:prstGeom prst="ellipse">
            <a:avLst/>
          </a:prstGeom>
          <a:solidFill>
            <a:schemeClr val="bg1">
              <a:lumMod val="65000"/>
              <a:alpha val="49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6" name="Chart 5">
            <a:extLst>
              <a:ext uri="{FF2B5EF4-FFF2-40B4-BE49-F238E27FC236}">
                <a16:creationId xmlns:a16="http://schemas.microsoft.com/office/drawing/2014/main" id="{A3A59425-2C5F-938F-5285-F98061181803}"/>
              </a:ext>
            </a:extLst>
          </p:cNvPr>
          <p:cNvGraphicFramePr>
            <a:graphicFrameLocks/>
          </p:cNvGraphicFramePr>
          <p:nvPr/>
        </p:nvGraphicFramePr>
        <p:xfrm>
          <a:off x="3135314" y="2120900"/>
          <a:ext cx="4148137" cy="3175000"/>
        </p:xfrm>
        <a:graphic>
          <a:graphicData uri="http://schemas.openxmlformats.org/drawingml/2006/chart">
            <c:chart xmlns:c="http://schemas.openxmlformats.org/drawingml/2006/chart" xmlns:r="http://schemas.openxmlformats.org/officeDocument/2006/relationships" r:id="rId3"/>
          </a:graphicData>
        </a:graphic>
      </p:graphicFrame>
      <p:sp>
        <p:nvSpPr>
          <p:cNvPr id="25603" name="Title 1">
            <a:extLst>
              <a:ext uri="{FF2B5EF4-FFF2-40B4-BE49-F238E27FC236}">
                <a16:creationId xmlns:a16="http://schemas.microsoft.com/office/drawing/2014/main" id="{A73B52F4-310D-670D-0E25-2BD35E3B9021}"/>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7" name="Oval 6">
            <a:extLst>
              <a:ext uri="{FF2B5EF4-FFF2-40B4-BE49-F238E27FC236}">
                <a16:creationId xmlns:a16="http://schemas.microsoft.com/office/drawing/2014/main" id="{C176617D-772F-8B3A-D137-AB0A46276AD9}"/>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25605" name="TextBox 24">
            <a:extLst>
              <a:ext uri="{FF2B5EF4-FFF2-40B4-BE49-F238E27FC236}">
                <a16:creationId xmlns:a16="http://schemas.microsoft.com/office/drawing/2014/main" id="{F321F68D-0F2A-5F11-5C86-78B787BBAD0C}"/>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25606" name="TextBox 25">
            <a:extLst>
              <a:ext uri="{FF2B5EF4-FFF2-40B4-BE49-F238E27FC236}">
                <a16:creationId xmlns:a16="http://schemas.microsoft.com/office/drawing/2014/main" id="{71EB0FC0-A1DB-8C25-7C57-624FC036D2FC}"/>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44BD08CD-E816-68B9-1066-D59F3D3B1D02}"/>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09549035-7DF7-D712-7D43-A8406C12BA7D}"/>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20" name="Rounded Rectangle 19">
            <a:extLst>
              <a:ext uri="{FF2B5EF4-FFF2-40B4-BE49-F238E27FC236}">
                <a16:creationId xmlns:a16="http://schemas.microsoft.com/office/drawing/2014/main" id="{F691239F-D17D-9042-E237-174283F9D9A5}"/>
              </a:ext>
            </a:extLst>
          </p:cNvPr>
          <p:cNvSpPr/>
          <p:nvPr/>
        </p:nvSpPr>
        <p:spPr>
          <a:xfrm>
            <a:off x="8431213" y="3062289"/>
            <a:ext cx="2074862" cy="1292225"/>
          </a:xfrm>
          <a:prstGeom prst="roundRect">
            <a:avLst/>
          </a:prstGeom>
          <a:solidFill>
            <a:srgbClr val="F3F68F">
              <a:alpha val="62000"/>
            </a:srgbClr>
          </a:solidFill>
          <a:ln>
            <a:solidFill>
              <a:srgbClr val="FFFF00"/>
            </a:solidFill>
          </a:ln>
        </p:spPr>
        <p:style>
          <a:lnRef idx="1">
            <a:schemeClr val="accent1"/>
          </a:lnRef>
          <a:fillRef idx="3">
            <a:schemeClr val="accent1"/>
          </a:fillRef>
          <a:effectRef idx="2">
            <a:schemeClr val="accent1"/>
          </a:effectRef>
          <a:fontRef idx="minor">
            <a:schemeClr val="lt1"/>
          </a:fontRef>
        </p:style>
        <p:txBody>
          <a:bodyPr anchor="ctr"/>
          <a:lstStyle/>
          <a:p>
            <a:pPr algn="ctr">
              <a:buFont typeface="Arial"/>
              <a:buChar char="•"/>
              <a:defRPr/>
            </a:pPr>
            <a:r>
              <a:rPr lang="en-US" sz="2000" dirty="0">
                <a:solidFill>
                  <a:prstClr val="black"/>
                </a:solidFill>
                <a:latin typeface="Calibri"/>
              </a:rPr>
              <a:t> Habitual</a:t>
            </a:r>
          </a:p>
          <a:p>
            <a:pPr algn="ctr">
              <a:buFont typeface="Arial"/>
              <a:buChar char="•"/>
              <a:defRPr/>
            </a:pPr>
            <a:r>
              <a:rPr lang="en-US" sz="2000" dirty="0">
                <a:solidFill>
                  <a:prstClr val="black"/>
                </a:solidFill>
                <a:latin typeface="Calibri"/>
              </a:rPr>
              <a:t> Routine</a:t>
            </a:r>
          </a:p>
          <a:p>
            <a:pPr algn="ctr">
              <a:buFont typeface="Arial"/>
              <a:buChar char="•"/>
              <a:defRPr/>
            </a:pPr>
            <a:r>
              <a:rPr lang="en-US" sz="2000" dirty="0">
                <a:solidFill>
                  <a:prstClr val="black"/>
                </a:solidFill>
                <a:latin typeface="Calibri"/>
              </a:rPr>
              <a:t> Unconscious</a:t>
            </a:r>
          </a:p>
        </p:txBody>
      </p:sp>
      <p:sp>
        <p:nvSpPr>
          <p:cNvPr id="22" name="Rounded Rectangle 21">
            <a:extLst>
              <a:ext uri="{FF2B5EF4-FFF2-40B4-BE49-F238E27FC236}">
                <a16:creationId xmlns:a16="http://schemas.microsoft.com/office/drawing/2014/main" id="{2FB403A8-F43E-1133-AB6A-21BE9A560FDD}"/>
              </a:ext>
            </a:extLst>
          </p:cNvPr>
          <p:cNvSpPr/>
          <p:nvPr/>
        </p:nvSpPr>
        <p:spPr>
          <a:xfrm>
            <a:off x="2022475" y="3062289"/>
            <a:ext cx="2065338" cy="1292225"/>
          </a:xfrm>
          <a:prstGeom prst="roundRect">
            <a:avLst/>
          </a:prstGeom>
          <a:solidFill>
            <a:srgbClr val="F3F68F">
              <a:alpha val="62000"/>
            </a:srgbClr>
          </a:solidFill>
          <a:ln>
            <a:solidFill>
              <a:srgbClr val="FFFF00"/>
            </a:solidFill>
          </a:ln>
          <a:effectLst>
            <a:outerShdw blurRad="40000" dist="23000" dir="5400000" rotWithShape="0">
              <a:schemeClr val="tx1">
                <a:alpha val="35000"/>
              </a:schemeClr>
            </a:outerShdw>
          </a:effectLst>
        </p:spPr>
        <p:style>
          <a:lnRef idx="1">
            <a:schemeClr val="accent1"/>
          </a:lnRef>
          <a:fillRef idx="3">
            <a:schemeClr val="accent1"/>
          </a:fillRef>
          <a:effectRef idx="2">
            <a:schemeClr val="accent1"/>
          </a:effectRef>
          <a:fontRef idx="minor">
            <a:schemeClr val="lt1"/>
          </a:fontRef>
        </p:style>
        <p:txBody>
          <a:bodyPr anchor="ctr"/>
          <a:lstStyle/>
          <a:p>
            <a:pPr algn="ctr">
              <a:buFont typeface="Arial"/>
              <a:buChar char="•"/>
              <a:defRPr/>
            </a:pPr>
            <a:r>
              <a:rPr lang="en-US" sz="2000" dirty="0">
                <a:solidFill>
                  <a:prstClr val="black"/>
                </a:solidFill>
                <a:latin typeface="Calibri"/>
              </a:rPr>
              <a:t> Intentional</a:t>
            </a:r>
          </a:p>
          <a:p>
            <a:pPr algn="ctr">
              <a:buFont typeface="Arial"/>
              <a:buChar char="•"/>
              <a:defRPr/>
            </a:pPr>
            <a:r>
              <a:rPr lang="en-US" sz="2000" dirty="0">
                <a:solidFill>
                  <a:prstClr val="black"/>
                </a:solidFill>
                <a:latin typeface="Calibri"/>
              </a:rPr>
              <a:t> Effortful</a:t>
            </a:r>
          </a:p>
          <a:p>
            <a:pPr algn="ctr">
              <a:buFont typeface="Arial"/>
              <a:buChar char="•"/>
              <a:defRPr/>
            </a:pPr>
            <a:r>
              <a:rPr lang="en-US" sz="2000" dirty="0">
                <a:solidFill>
                  <a:prstClr val="black"/>
                </a:solidFill>
                <a:latin typeface="Calibri"/>
              </a:rPr>
              <a:t> Conscious</a:t>
            </a:r>
          </a:p>
        </p:txBody>
      </p:sp>
      <p:sp>
        <p:nvSpPr>
          <p:cNvPr id="26" name="Rectangle 25">
            <a:extLst>
              <a:ext uri="{FF2B5EF4-FFF2-40B4-BE49-F238E27FC236}">
                <a16:creationId xmlns:a16="http://schemas.microsoft.com/office/drawing/2014/main" id="{05343CAA-CDB9-38B8-F879-DE39A501D06B}"/>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Behavior is governed by two distinct brain systems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9" grpId="0" animBg="1"/>
      <p:bldP spid="20" grpId="0"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B4846379-82AC-D233-A8E7-22DD08C80FF5}"/>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27650" name="Chart 5">
            <a:extLst>
              <a:ext uri="{FF2B5EF4-FFF2-40B4-BE49-F238E27FC236}">
                <a16:creationId xmlns:a16="http://schemas.microsoft.com/office/drawing/2014/main" id="{68E48C85-6C02-F0E7-96BC-C14D68386AF2}"/>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27650" name="Chart 5">
                        <a:extLst>
                          <a:ext uri="{FF2B5EF4-FFF2-40B4-BE49-F238E27FC236}">
                            <a16:creationId xmlns:a16="http://schemas.microsoft.com/office/drawing/2014/main" id="{68E48C85-6C02-F0E7-96BC-C14D68386A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04F543C9-A992-848A-C7E1-30C33C6D8DC3}"/>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5A5790B2-BF45-7234-5CD2-4A45B4ECD398}"/>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7653" name="TextBox 24">
            <a:extLst>
              <a:ext uri="{FF2B5EF4-FFF2-40B4-BE49-F238E27FC236}">
                <a16:creationId xmlns:a16="http://schemas.microsoft.com/office/drawing/2014/main" id="{4D29B789-176E-C7BC-76D7-BC88AC7D9178}"/>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27654" name="TextBox 25">
            <a:extLst>
              <a:ext uri="{FF2B5EF4-FFF2-40B4-BE49-F238E27FC236}">
                <a16:creationId xmlns:a16="http://schemas.microsoft.com/office/drawing/2014/main" id="{8043CFB4-9D90-EF3C-FE35-84F9963E6DCF}"/>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0103B3C5-68CA-0DB5-13E7-52902F1626CA}"/>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D964E998-2979-9430-4729-A685DF51284E}"/>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27657" name="Title 1">
            <a:extLst>
              <a:ext uri="{FF2B5EF4-FFF2-40B4-BE49-F238E27FC236}">
                <a16:creationId xmlns:a16="http://schemas.microsoft.com/office/drawing/2014/main" id="{B37E2F0F-FB77-592C-AB18-BA5D45B9A4C1}"/>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4EA587F0-CDC4-6325-D57E-3EA07F0E9EAE}"/>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16A3E3CB-E478-6EAC-8073-F0F4B0B68631}"/>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29698" name="Chart 5">
            <a:extLst>
              <a:ext uri="{FF2B5EF4-FFF2-40B4-BE49-F238E27FC236}">
                <a16:creationId xmlns:a16="http://schemas.microsoft.com/office/drawing/2014/main" id="{4D02C838-9B1A-FAC4-F959-54BB948E17C2}"/>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29698" name="Chart 5">
                        <a:extLst>
                          <a:ext uri="{FF2B5EF4-FFF2-40B4-BE49-F238E27FC236}">
                            <a16:creationId xmlns:a16="http://schemas.microsoft.com/office/drawing/2014/main" id="{4D02C838-9B1A-FAC4-F959-54BB948E17C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FE1797A9-B8A2-B4CD-924C-289CDABC50FE}"/>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0059A781-379B-6380-DD0A-E6866B2A4EEA}"/>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9701" name="TextBox 24">
            <a:extLst>
              <a:ext uri="{FF2B5EF4-FFF2-40B4-BE49-F238E27FC236}">
                <a16:creationId xmlns:a16="http://schemas.microsoft.com/office/drawing/2014/main" id="{D94D30B5-1E69-E033-3EB0-2AE1043650F2}"/>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29702" name="TextBox 25">
            <a:extLst>
              <a:ext uri="{FF2B5EF4-FFF2-40B4-BE49-F238E27FC236}">
                <a16:creationId xmlns:a16="http://schemas.microsoft.com/office/drawing/2014/main" id="{CFAF6017-D295-8704-6B94-BEF08284763C}"/>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AB1E9CE0-2A39-9E50-1846-4892CEB25694}"/>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D75E75C7-AE02-7CAF-0BCA-701A16D47945}"/>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29705" name="Title 1">
            <a:extLst>
              <a:ext uri="{FF2B5EF4-FFF2-40B4-BE49-F238E27FC236}">
                <a16:creationId xmlns:a16="http://schemas.microsoft.com/office/drawing/2014/main" id="{C4E38757-3EBD-0ADC-AAD3-223EF1A6F8D8}"/>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DDE0BA8C-8459-0966-3F1E-C485300CDEB8}"/>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DA88041D-A723-8C5F-44E6-DEE1C06E9342}"/>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31746" name="Chart 5">
            <a:extLst>
              <a:ext uri="{FF2B5EF4-FFF2-40B4-BE49-F238E27FC236}">
                <a16:creationId xmlns:a16="http://schemas.microsoft.com/office/drawing/2014/main" id="{BA332D0C-AD78-2ADF-E340-6CC197897D02}"/>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31746" name="Chart 5">
                        <a:extLst>
                          <a:ext uri="{FF2B5EF4-FFF2-40B4-BE49-F238E27FC236}">
                            <a16:creationId xmlns:a16="http://schemas.microsoft.com/office/drawing/2014/main" id="{BA332D0C-AD78-2ADF-E340-6CC197897D0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CDDB1F5B-0E60-2132-DE42-156346D92DC2}"/>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52536E6D-0F6E-0424-C414-83F0772412E3}"/>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31749" name="TextBox 24">
            <a:extLst>
              <a:ext uri="{FF2B5EF4-FFF2-40B4-BE49-F238E27FC236}">
                <a16:creationId xmlns:a16="http://schemas.microsoft.com/office/drawing/2014/main" id="{A2C2AA0D-8739-469D-79E1-EB202CAA0DC9}"/>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31750" name="TextBox 25">
            <a:extLst>
              <a:ext uri="{FF2B5EF4-FFF2-40B4-BE49-F238E27FC236}">
                <a16:creationId xmlns:a16="http://schemas.microsoft.com/office/drawing/2014/main" id="{0664F7E0-D551-5E88-AC49-B9098AF795F2}"/>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644FE106-47A4-A2C4-5CDF-F0427F459EA3}"/>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52DD178B-F4B4-2380-C832-FA742353A330}"/>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31753" name="Title 1">
            <a:extLst>
              <a:ext uri="{FF2B5EF4-FFF2-40B4-BE49-F238E27FC236}">
                <a16:creationId xmlns:a16="http://schemas.microsoft.com/office/drawing/2014/main" id="{8ECAFBDD-913A-97AF-60E6-54EB75C925F0}"/>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0D9846EF-42C1-79D1-D547-B36021A83602}"/>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C84B58A2-4AC4-35F8-B1AA-0E1AB15E3EEB}"/>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33794" name="Chart 5">
            <a:extLst>
              <a:ext uri="{FF2B5EF4-FFF2-40B4-BE49-F238E27FC236}">
                <a16:creationId xmlns:a16="http://schemas.microsoft.com/office/drawing/2014/main" id="{109052F8-20EE-D419-0146-C66D9D68259F}"/>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33794" name="Chart 5">
                        <a:extLst>
                          <a:ext uri="{FF2B5EF4-FFF2-40B4-BE49-F238E27FC236}">
                            <a16:creationId xmlns:a16="http://schemas.microsoft.com/office/drawing/2014/main" id="{109052F8-20EE-D419-0146-C66D9D68259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2CA156A2-2D0D-33F1-0D8C-1566EEE98012}"/>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521D2918-B6AC-E72E-AC95-252AA7DDEFC3}"/>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33797" name="TextBox 24">
            <a:extLst>
              <a:ext uri="{FF2B5EF4-FFF2-40B4-BE49-F238E27FC236}">
                <a16:creationId xmlns:a16="http://schemas.microsoft.com/office/drawing/2014/main" id="{929B267F-A2D6-4276-9836-935517C7A90D}"/>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33798" name="TextBox 25">
            <a:extLst>
              <a:ext uri="{FF2B5EF4-FFF2-40B4-BE49-F238E27FC236}">
                <a16:creationId xmlns:a16="http://schemas.microsoft.com/office/drawing/2014/main" id="{0A262931-FCB3-B1ED-81C5-1156EAAC3371}"/>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C4244571-FE52-C4CA-E392-B24E7DD9B95E}"/>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D9FB3BC1-2D46-29CE-519B-B2186EAB63E7}"/>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33801" name="Title 1">
            <a:extLst>
              <a:ext uri="{FF2B5EF4-FFF2-40B4-BE49-F238E27FC236}">
                <a16:creationId xmlns:a16="http://schemas.microsoft.com/office/drawing/2014/main" id="{AE14FDFF-2E36-FB91-ECEB-25FF51EC5345}"/>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D80C8E13-F1AD-FED4-0ADB-13419628D017}"/>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D5302A43-7268-45AA-9E26-029280BBE0EE}"/>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35842" name="Chart 5">
            <a:extLst>
              <a:ext uri="{FF2B5EF4-FFF2-40B4-BE49-F238E27FC236}">
                <a16:creationId xmlns:a16="http://schemas.microsoft.com/office/drawing/2014/main" id="{7FFE81BB-B119-2140-F08A-371943128F34}"/>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35842" name="Chart 5">
                        <a:extLst>
                          <a:ext uri="{FF2B5EF4-FFF2-40B4-BE49-F238E27FC236}">
                            <a16:creationId xmlns:a16="http://schemas.microsoft.com/office/drawing/2014/main" id="{7FFE81BB-B119-2140-F08A-371943128F3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571C1631-D04F-01C8-EEA6-A8E29956FBC2}"/>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5A2E76DF-835A-13E3-B198-37402700434D}"/>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35845" name="TextBox 24">
            <a:extLst>
              <a:ext uri="{FF2B5EF4-FFF2-40B4-BE49-F238E27FC236}">
                <a16:creationId xmlns:a16="http://schemas.microsoft.com/office/drawing/2014/main" id="{1F3670D0-0A38-A234-2EB7-884FF4175CB9}"/>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35846" name="TextBox 25">
            <a:extLst>
              <a:ext uri="{FF2B5EF4-FFF2-40B4-BE49-F238E27FC236}">
                <a16:creationId xmlns:a16="http://schemas.microsoft.com/office/drawing/2014/main" id="{78B2243F-B451-8253-F939-FCF9E1969369}"/>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3AD0DE41-A990-A97D-D9A5-0B4BD6E04E19}"/>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70E75636-33E1-D09D-FE91-E1BFA79E888C}"/>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35849" name="Title 1">
            <a:extLst>
              <a:ext uri="{FF2B5EF4-FFF2-40B4-BE49-F238E27FC236}">
                <a16:creationId xmlns:a16="http://schemas.microsoft.com/office/drawing/2014/main" id="{629ECE6D-CC0F-EBB5-DB46-0AB83465101C}"/>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2040ECA3-3739-2EE9-3F9B-0636759F9F6A}"/>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1DBAD4C1-163D-207D-978C-984D16C50064}"/>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37890" name="Chart 5">
            <a:extLst>
              <a:ext uri="{FF2B5EF4-FFF2-40B4-BE49-F238E27FC236}">
                <a16:creationId xmlns:a16="http://schemas.microsoft.com/office/drawing/2014/main" id="{21301039-50B8-8CDB-9DAC-2A3812BF0B80}"/>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37890" name="Chart 5">
                        <a:extLst>
                          <a:ext uri="{FF2B5EF4-FFF2-40B4-BE49-F238E27FC236}">
                            <a16:creationId xmlns:a16="http://schemas.microsoft.com/office/drawing/2014/main" id="{21301039-50B8-8CDB-9DAC-2A3812BF0B8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4E66C72E-914B-2373-6ECD-3B911CBAA027}"/>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6C37E9F6-12FA-FEE9-1D75-FBA528364838}"/>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37893" name="TextBox 24">
            <a:extLst>
              <a:ext uri="{FF2B5EF4-FFF2-40B4-BE49-F238E27FC236}">
                <a16:creationId xmlns:a16="http://schemas.microsoft.com/office/drawing/2014/main" id="{88C960DE-5E54-EF40-5909-B6DDC74D8E49}"/>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37894" name="TextBox 25">
            <a:extLst>
              <a:ext uri="{FF2B5EF4-FFF2-40B4-BE49-F238E27FC236}">
                <a16:creationId xmlns:a16="http://schemas.microsoft.com/office/drawing/2014/main" id="{34ECA47A-A980-4128-AD0B-57FCED909C37}"/>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E9A67123-1E6C-B326-A2DF-4829B44B58D9}"/>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548B30E1-E53D-7326-F186-84378376832D}"/>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37897" name="Title 1">
            <a:extLst>
              <a:ext uri="{FF2B5EF4-FFF2-40B4-BE49-F238E27FC236}">
                <a16:creationId xmlns:a16="http://schemas.microsoft.com/office/drawing/2014/main" id="{DD200C60-87A2-AEB6-468A-F3C0C500522C}"/>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BFB12C54-902B-A493-6384-54D5A7EE870B}"/>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93EBD864-86F2-7249-0317-A8021F55A2B3}"/>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39938" name="Chart 5">
            <a:extLst>
              <a:ext uri="{FF2B5EF4-FFF2-40B4-BE49-F238E27FC236}">
                <a16:creationId xmlns:a16="http://schemas.microsoft.com/office/drawing/2014/main" id="{0DF61F34-2C9B-A3E9-52BF-7A631492D7AB}"/>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39938" name="Chart 5">
                        <a:extLst>
                          <a:ext uri="{FF2B5EF4-FFF2-40B4-BE49-F238E27FC236}">
                            <a16:creationId xmlns:a16="http://schemas.microsoft.com/office/drawing/2014/main" id="{0DF61F34-2C9B-A3E9-52BF-7A631492D7A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548FECA2-2E7F-1349-398E-2CD05FE1F0B9}"/>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746D9F51-4107-F98E-CC4C-79630943FBD9}"/>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39941" name="TextBox 24">
            <a:extLst>
              <a:ext uri="{FF2B5EF4-FFF2-40B4-BE49-F238E27FC236}">
                <a16:creationId xmlns:a16="http://schemas.microsoft.com/office/drawing/2014/main" id="{A156DC20-3F04-B05F-36B1-678683AA95B7}"/>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39942" name="TextBox 25">
            <a:extLst>
              <a:ext uri="{FF2B5EF4-FFF2-40B4-BE49-F238E27FC236}">
                <a16:creationId xmlns:a16="http://schemas.microsoft.com/office/drawing/2014/main" id="{331C6BC6-F1D4-BAE3-4BC9-19088A8057A4}"/>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FBD1E075-F9A6-B812-CB8A-3204441B06A2}"/>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9662644C-B64B-ECA7-DA15-A692879DF1B0}"/>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39945" name="Title 1">
            <a:extLst>
              <a:ext uri="{FF2B5EF4-FFF2-40B4-BE49-F238E27FC236}">
                <a16:creationId xmlns:a16="http://schemas.microsoft.com/office/drawing/2014/main" id="{ADB7AA2F-298E-CD24-98F0-D41EC11C7AF7}"/>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5" name="Rectangle 14">
            <a:extLst>
              <a:ext uri="{FF2B5EF4-FFF2-40B4-BE49-F238E27FC236}">
                <a16:creationId xmlns:a16="http://schemas.microsoft.com/office/drawing/2014/main" id="{CFC28C88-C31F-53B6-8E4D-B6107F68B636}"/>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6CF962-1D7A-360B-3E57-104089A98785}"/>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41986" name="Chart 5">
            <a:extLst>
              <a:ext uri="{FF2B5EF4-FFF2-40B4-BE49-F238E27FC236}">
                <a16:creationId xmlns:a16="http://schemas.microsoft.com/office/drawing/2014/main" id="{00B6E0DC-8403-B225-5055-56A3E8D97C81}"/>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41986" name="Chart 5">
                        <a:extLst>
                          <a:ext uri="{FF2B5EF4-FFF2-40B4-BE49-F238E27FC236}">
                            <a16:creationId xmlns:a16="http://schemas.microsoft.com/office/drawing/2014/main" id="{00B6E0DC-8403-B225-5055-56A3E8D97C81}"/>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1987" name="TextBox 24">
            <a:extLst>
              <a:ext uri="{FF2B5EF4-FFF2-40B4-BE49-F238E27FC236}">
                <a16:creationId xmlns:a16="http://schemas.microsoft.com/office/drawing/2014/main" id="{F219451F-BCC9-C0F5-1BF8-D94736655468}"/>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41988" name="TextBox 25">
            <a:extLst>
              <a:ext uri="{FF2B5EF4-FFF2-40B4-BE49-F238E27FC236}">
                <a16:creationId xmlns:a16="http://schemas.microsoft.com/office/drawing/2014/main" id="{6B505BA7-F8B2-3602-993B-B7946873FF4D}"/>
              </a:ext>
            </a:extLst>
          </p:cNvPr>
          <p:cNvSpPr txBox="1">
            <a:spLocks noChangeArrowheads="1"/>
          </p:cNvSpPr>
          <p:nvPr/>
        </p:nvSpPr>
        <p:spPr bwMode="auto">
          <a:xfrm>
            <a:off x="6780214" y="35623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8A2CAEEF-4075-498A-AD96-4ECC4288A531}"/>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4766236E-8BAA-2CF5-E954-424770401854}"/>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41991" name="Title 1">
            <a:extLst>
              <a:ext uri="{FF2B5EF4-FFF2-40B4-BE49-F238E27FC236}">
                <a16:creationId xmlns:a16="http://schemas.microsoft.com/office/drawing/2014/main" id="{D4A7A91F-6006-80ED-5218-F23D22948ACE}"/>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20" name="TextBox 19">
            <a:extLst>
              <a:ext uri="{FF2B5EF4-FFF2-40B4-BE49-F238E27FC236}">
                <a16:creationId xmlns:a16="http://schemas.microsoft.com/office/drawing/2014/main" id="{CFF5C3B7-BA3E-829A-3AE0-784F19B50D4F}"/>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3" name="Straight Connector 22">
            <a:extLst>
              <a:ext uri="{FF2B5EF4-FFF2-40B4-BE49-F238E27FC236}">
                <a16:creationId xmlns:a16="http://schemas.microsoft.com/office/drawing/2014/main" id="{4CCC86C9-6795-B307-6E79-391525E49238}"/>
              </a:ext>
            </a:extLst>
          </p:cNvPr>
          <p:cNvCxnSpPr>
            <a:endCxn id="20"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grpSp>
        <p:nvGrpSpPr>
          <p:cNvPr id="2" name="Group 29">
            <a:extLst>
              <a:ext uri="{FF2B5EF4-FFF2-40B4-BE49-F238E27FC236}">
                <a16:creationId xmlns:a16="http://schemas.microsoft.com/office/drawing/2014/main" id="{7F208C7E-C5B7-FD96-427D-D7715F920F5A}"/>
              </a:ext>
            </a:extLst>
          </p:cNvPr>
          <p:cNvGrpSpPr>
            <a:grpSpLocks/>
          </p:cNvGrpSpPr>
          <p:nvPr/>
        </p:nvGrpSpPr>
        <p:grpSpPr bwMode="auto">
          <a:xfrm>
            <a:off x="6478588" y="1281113"/>
            <a:ext cx="1733550" cy="855662"/>
            <a:chOff x="5209117" y="1619254"/>
            <a:chExt cx="1733550" cy="856718"/>
          </a:xfrm>
        </p:grpSpPr>
        <p:cxnSp>
          <p:nvCxnSpPr>
            <p:cNvPr id="25" name="Straight Connector 24">
              <a:extLst>
                <a:ext uri="{FF2B5EF4-FFF2-40B4-BE49-F238E27FC236}">
                  <a16:creationId xmlns:a16="http://schemas.microsoft.com/office/drawing/2014/main" id="{43487E50-A69B-A5B3-FB0C-F0FA2B1EB1FF}"/>
                </a:ext>
              </a:extLst>
            </p:cNvPr>
            <p:cNvCxnSpPr/>
            <p:nvPr/>
          </p:nvCxnSpPr>
          <p:spPr>
            <a:xfrm>
              <a:off x="5209117" y="1652632"/>
              <a:ext cx="1733550" cy="688236"/>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43714A82-163C-EFBD-0A95-A6FA8F112E9C}"/>
                </a:ext>
              </a:extLst>
            </p:cNvPr>
            <p:cNvCxnSpPr/>
            <p:nvPr/>
          </p:nvCxnSpPr>
          <p:spPr>
            <a:xfrm flipV="1">
              <a:off x="5310717" y="1619254"/>
              <a:ext cx="1598612" cy="85671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sp>
        <p:nvSpPr>
          <p:cNvPr id="31" name="TextBox 30">
            <a:extLst>
              <a:ext uri="{FF2B5EF4-FFF2-40B4-BE49-F238E27FC236}">
                <a16:creationId xmlns:a16="http://schemas.microsoft.com/office/drawing/2014/main" id="{5732B2EC-7D7B-0B21-9644-037ADAD8EAE5}"/>
              </a:ext>
            </a:extLst>
          </p:cNvPr>
          <p:cNvSpPr txBox="1">
            <a:spLocks noChangeArrowheads="1"/>
          </p:cNvSpPr>
          <p:nvPr/>
        </p:nvSpPr>
        <p:spPr bwMode="auto">
          <a:xfrm rot="-1080632">
            <a:off x="8283904" y="1490732"/>
            <a:ext cx="14026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4000">
                <a:solidFill>
                  <a:srgbClr val="FF0000"/>
                </a:solidFill>
              </a:rPr>
              <a:t>Error!</a:t>
            </a:r>
          </a:p>
        </p:txBody>
      </p:sp>
      <p:sp>
        <p:nvSpPr>
          <p:cNvPr id="33" name="Rectangle 32">
            <a:extLst>
              <a:ext uri="{FF2B5EF4-FFF2-40B4-BE49-F238E27FC236}">
                <a16:creationId xmlns:a16="http://schemas.microsoft.com/office/drawing/2014/main" id="{84299183-76A0-86FE-BBDA-F0F94CEDE644}"/>
              </a:ext>
            </a:extLst>
          </p:cNvPr>
          <p:cNvSpPr/>
          <p:nvPr/>
        </p:nvSpPr>
        <p:spPr>
          <a:xfrm>
            <a:off x="2979738" y="5808664"/>
            <a:ext cx="6469062"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Other tasks can consume too much attention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78C06298-5FBC-2424-460D-2053EE920110}"/>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44034" name="Chart 5">
            <a:extLst>
              <a:ext uri="{FF2B5EF4-FFF2-40B4-BE49-F238E27FC236}">
                <a16:creationId xmlns:a16="http://schemas.microsoft.com/office/drawing/2014/main" id="{9A868F43-80C8-FF90-2E10-BB7681E22AB9}"/>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6400" imgH="3200400" progId="Excel.Sheet.8">
                  <p:embed/>
                </p:oleObj>
              </mc:Choice>
              <mc:Fallback>
                <p:oleObj name="Chart" r:id="rId3" imgW="4216400" imgH="3200400" progId="Excel.Sheet.8">
                  <p:embed/>
                  <p:pic>
                    <p:nvPicPr>
                      <p:cNvPr id="44034" name="Chart 5">
                        <a:extLst>
                          <a:ext uri="{FF2B5EF4-FFF2-40B4-BE49-F238E27FC236}">
                            <a16:creationId xmlns:a16="http://schemas.microsoft.com/office/drawing/2014/main" id="{9A868F43-80C8-FF90-2E10-BB7681E22AB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TextBox 11">
            <a:extLst>
              <a:ext uri="{FF2B5EF4-FFF2-40B4-BE49-F238E27FC236}">
                <a16:creationId xmlns:a16="http://schemas.microsoft.com/office/drawing/2014/main" id="{99E742F1-8195-34B7-6C77-F6D4C61178A4}"/>
              </a:ext>
            </a:extLst>
          </p:cNvPr>
          <p:cNvSpPr txBox="1"/>
          <p:nvPr/>
        </p:nvSpPr>
        <p:spPr>
          <a:xfrm>
            <a:off x="2170114" y="2384426"/>
            <a:ext cx="1189037" cy="307975"/>
          </a:xfrm>
          <a:prstGeom prst="rect">
            <a:avLst/>
          </a:prstGeom>
          <a:gradFill flip="none" rotWithShape="1">
            <a:gsLst>
              <a:gs pos="0">
                <a:schemeClr val="accent2">
                  <a:lumMod val="60000"/>
                  <a:lumOff val="40000"/>
                </a:schemeClr>
              </a:gs>
              <a:gs pos="100000">
                <a:srgbClr val="FFFFFF"/>
              </a:gs>
            </a:gsLst>
            <a:lin ang="16200000" scaled="0"/>
            <a:tileRect/>
          </a:gradFill>
        </p:spPr>
        <p:txBody>
          <a:bodyPr>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Other Tasks</a:t>
            </a:r>
          </a:p>
        </p:txBody>
      </p:sp>
      <p:cxnSp>
        <p:nvCxnSpPr>
          <p:cNvPr id="22" name="Straight Connector 21">
            <a:extLst>
              <a:ext uri="{FF2B5EF4-FFF2-40B4-BE49-F238E27FC236}">
                <a16:creationId xmlns:a16="http://schemas.microsoft.com/office/drawing/2014/main" id="{1B74EDF4-518A-A547-2954-EBE169A113BE}"/>
              </a:ext>
            </a:extLst>
          </p:cNvPr>
          <p:cNvCxnSpPr>
            <a:endCxn id="12" idx="3"/>
          </p:cNvCxnSpPr>
          <p:nvPr/>
        </p:nvCxnSpPr>
        <p:spPr>
          <a:xfrm rot="10800000">
            <a:off x="3359150" y="2538414"/>
            <a:ext cx="1087438" cy="1587"/>
          </a:xfrm>
          <a:prstGeom prst="line">
            <a:avLst/>
          </a:prstGeom>
          <a:ln w="19050">
            <a:solidFill>
              <a:schemeClr val="accent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44037" name="TextBox 24">
            <a:extLst>
              <a:ext uri="{FF2B5EF4-FFF2-40B4-BE49-F238E27FC236}">
                <a16:creationId xmlns:a16="http://schemas.microsoft.com/office/drawing/2014/main" id="{2C87E5E9-698B-C152-1741-8843AB4784E9}"/>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44038" name="TextBox 25">
            <a:extLst>
              <a:ext uri="{FF2B5EF4-FFF2-40B4-BE49-F238E27FC236}">
                <a16:creationId xmlns:a16="http://schemas.microsoft.com/office/drawing/2014/main" id="{E3F038A2-A0FF-C511-32D2-8033E6E2A55B}"/>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E34BED25-4C26-79EA-81BE-29EDEB9833F3}"/>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ED237B63-A0A5-AED3-62D0-FAC29F66B5E0}"/>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44041" name="Title 1">
            <a:extLst>
              <a:ext uri="{FF2B5EF4-FFF2-40B4-BE49-F238E27FC236}">
                <a16:creationId xmlns:a16="http://schemas.microsoft.com/office/drawing/2014/main" id="{4BA35F67-302B-E4D1-07A6-4FFC0CEDC9B2}"/>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4" name="Rectangle 13">
            <a:extLst>
              <a:ext uri="{FF2B5EF4-FFF2-40B4-BE49-F238E27FC236}">
                <a16:creationId xmlns:a16="http://schemas.microsoft.com/office/drawing/2014/main" id="{4B2787AF-E0EA-2588-9B27-93EB6B413A4B}"/>
              </a:ext>
            </a:extLst>
          </p:cNvPr>
          <p:cNvSpPr/>
          <p:nvPr/>
        </p:nvSpPr>
        <p:spPr>
          <a:xfrm>
            <a:off x="2557464" y="5808664"/>
            <a:ext cx="7235825"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Solution: Reduce the number of other tasks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61B72D42-687E-C3F3-FE82-1B4B51165931}"/>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46082" name="Chart 5">
            <a:extLst>
              <a:ext uri="{FF2B5EF4-FFF2-40B4-BE49-F238E27FC236}">
                <a16:creationId xmlns:a16="http://schemas.microsoft.com/office/drawing/2014/main" id="{2720697A-81E8-A2DC-D4C5-B7765421FC76}"/>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46082" name="Chart 5">
                        <a:extLst>
                          <a:ext uri="{FF2B5EF4-FFF2-40B4-BE49-F238E27FC236}">
                            <a16:creationId xmlns:a16="http://schemas.microsoft.com/office/drawing/2014/main" id="{2720697A-81E8-A2DC-D4C5-B7765421FC7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37BAF438-B915-D44C-5364-BB443B3D8349}"/>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6C7B04B5-63C1-B11E-2F9D-DD5A586D816B}"/>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46085" name="TextBox 24">
            <a:extLst>
              <a:ext uri="{FF2B5EF4-FFF2-40B4-BE49-F238E27FC236}">
                <a16:creationId xmlns:a16="http://schemas.microsoft.com/office/drawing/2014/main" id="{9E17B9B1-E9FD-0A02-A7FC-0206A100C397}"/>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46086" name="TextBox 25">
            <a:extLst>
              <a:ext uri="{FF2B5EF4-FFF2-40B4-BE49-F238E27FC236}">
                <a16:creationId xmlns:a16="http://schemas.microsoft.com/office/drawing/2014/main" id="{64FB5D17-A7F0-3F84-01F8-D232AF7B06FE}"/>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076A1407-692F-6D29-6C20-9EB05F2CBF07}"/>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407AB67D-4C71-EC0E-B881-A27819338F61}"/>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46089" name="Title 1">
            <a:extLst>
              <a:ext uri="{FF2B5EF4-FFF2-40B4-BE49-F238E27FC236}">
                <a16:creationId xmlns:a16="http://schemas.microsoft.com/office/drawing/2014/main" id="{A7E84BAC-92E9-C54E-D8B8-D2A009B1F8C0}"/>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D492258D-20A2-D588-91AF-17DB8848CEF0}"/>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C784717-50D6-8995-62E8-12C01AFB7993}"/>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48130" name="Chart 5">
            <a:extLst>
              <a:ext uri="{FF2B5EF4-FFF2-40B4-BE49-F238E27FC236}">
                <a16:creationId xmlns:a16="http://schemas.microsoft.com/office/drawing/2014/main" id="{C8B5A519-8BED-50DD-8CF9-588126811782}"/>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48130" name="Chart 5">
                        <a:extLst>
                          <a:ext uri="{FF2B5EF4-FFF2-40B4-BE49-F238E27FC236}">
                            <a16:creationId xmlns:a16="http://schemas.microsoft.com/office/drawing/2014/main" id="{C8B5A519-8BED-50DD-8CF9-58812681178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30DCDEC1-6A38-FC50-A172-C768B0F83BED}"/>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A17060BF-3C92-3C42-C6BB-F5AA950175B0}"/>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48133" name="TextBox 24">
            <a:extLst>
              <a:ext uri="{FF2B5EF4-FFF2-40B4-BE49-F238E27FC236}">
                <a16:creationId xmlns:a16="http://schemas.microsoft.com/office/drawing/2014/main" id="{A0107836-09D8-47B6-CBAE-65FA98B298B8}"/>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48134" name="TextBox 25">
            <a:extLst>
              <a:ext uri="{FF2B5EF4-FFF2-40B4-BE49-F238E27FC236}">
                <a16:creationId xmlns:a16="http://schemas.microsoft.com/office/drawing/2014/main" id="{F3A9E332-4B82-7F8D-3220-1C8913C73B0B}"/>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DD41E5D5-9910-D3D3-5ABC-C62EE4EAE04C}"/>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58B0132F-A75E-1614-6FE7-9D9EEDE35EB0}"/>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48137" name="Title 1">
            <a:extLst>
              <a:ext uri="{FF2B5EF4-FFF2-40B4-BE49-F238E27FC236}">
                <a16:creationId xmlns:a16="http://schemas.microsoft.com/office/drawing/2014/main" id="{1579374F-C632-0AF7-2532-B7AB5D449C15}"/>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FF3B4EDC-D39C-5BB7-5A72-E2712F56B8E5}"/>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7E15BE37-B153-4CDC-3C9A-D7F31E05C512}"/>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50178" name="Chart 5">
            <a:extLst>
              <a:ext uri="{FF2B5EF4-FFF2-40B4-BE49-F238E27FC236}">
                <a16:creationId xmlns:a16="http://schemas.microsoft.com/office/drawing/2014/main" id="{D60F2A40-9D24-A328-C13B-5E85F489EA27}"/>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50178" name="Chart 5">
                        <a:extLst>
                          <a:ext uri="{FF2B5EF4-FFF2-40B4-BE49-F238E27FC236}">
                            <a16:creationId xmlns:a16="http://schemas.microsoft.com/office/drawing/2014/main" id="{D60F2A40-9D24-A328-C13B-5E85F489EA2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3D34F880-8A0A-989E-701B-0D6DEA8AAD76}"/>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BC26E46C-3890-A423-5B03-CF7D8207FB92}"/>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50181" name="TextBox 24">
            <a:extLst>
              <a:ext uri="{FF2B5EF4-FFF2-40B4-BE49-F238E27FC236}">
                <a16:creationId xmlns:a16="http://schemas.microsoft.com/office/drawing/2014/main" id="{235ACA9B-45F7-762C-DE8D-90A74F2240BC}"/>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50182" name="TextBox 25">
            <a:extLst>
              <a:ext uri="{FF2B5EF4-FFF2-40B4-BE49-F238E27FC236}">
                <a16:creationId xmlns:a16="http://schemas.microsoft.com/office/drawing/2014/main" id="{A791111A-2FBD-41BA-9023-BA76EFFF46C6}"/>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9E5F6C56-C586-A5E0-4C65-5AD4462F8D8A}"/>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B627C445-714E-8785-3844-2504D7F2C414}"/>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50185" name="Title 1">
            <a:extLst>
              <a:ext uri="{FF2B5EF4-FFF2-40B4-BE49-F238E27FC236}">
                <a16:creationId xmlns:a16="http://schemas.microsoft.com/office/drawing/2014/main" id="{505C66AF-4552-3914-124A-FFFEFDDF0351}"/>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AF93CFFA-0EC1-7D30-C02E-D5C3E1E33527}"/>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51D002F2-A0F0-9A19-FED6-AB706B961C5C}"/>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52226" name="Chart 5">
            <a:extLst>
              <a:ext uri="{FF2B5EF4-FFF2-40B4-BE49-F238E27FC236}">
                <a16:creationId xmlns:a16="http://schemas.microsoft.com/office/drawing/2014/main" id="{F809530D-656D-EC18-FCED-9F0B2B4013D6}"/>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52226" name="Chart 5">
                        <a:extLst>
                          <a:ext uri="{FF2B5EF4-FFF2-40B4-BE49-F238E27FC236}">
                            <a16:creationId xmlns:a16="http://schemas.microsoft.com/office/drawing/2014/main" id="{F809530D-656D-EC18-FCED-9F0B2B4013D6}"/>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54C28110-28D9-5326-57C7-8A83EE38C85C}"/>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C26253F9-EA66-B9F9-DAD5-9F50D44602CD}"/>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52229" name="TextBox 24">
            <a:extLst>
              <a:ext uri="{FF2B5EF4-FFF2-40B4-BE49-F238E27FC236}">
                <a16:creationId xmlns:a16="http://schemas.microsoft.com/office/drawing/2014/main" id="{F43687F3-FC41-833F-6A9A-B19AB4B3772D}"/>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52230" name="TextBox 25">
            <a:extLst>
              <a:ext uri="{FF2B5EF4-FFF2-40B4-BE49-F238E27FC236}">
                <a16:creationId xmlns:a16="http://schemas.microsoft.com/office/drawing/2014/main" id="{C4315A5C-CFDF-07B2-BB04-5116EDCBEF02}"/>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D239E6F5-4737-4E5C-2A5C-2AE5FCE0F21F}"/>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F6CCF223-2042-F753-36DD-86539B78498F}"/>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52233" name="Title 1">
            <a:extLst>
              <a:ext uri="{FF2B5EF4-FFF2-40B4-BE49-F238E27FC236}">
                <a16:creationId xmlns:a16="http://schemas.microsoft.com/office/drawing/2014/main" id="{379D3A43-788D-9D90-CC7C-322890003154}"/>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36B3D321-AC25-70CA-124E-8E2F508035DB}"/>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04DC4CE6-0002-CE5F-C3E0-161C2372CB58}"/>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54274" name="Chart 5">
            <a:extLst>
              <a:ext uri="{FF2B5EF4-FFF2-40B4-BE49-F238E27FC236}">
                <a16:creationId xmlns:a16="http://schemas.microsoft.com/office/drawing/2014/main" id="{C009E281-A708-D2CB-B806-2841B7A2DD69}"/>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54274" name="Chart 5">
                        <a:extLst>
                          <a:ext uri="{FF2B5EF4-FFF2-40B4-BE49-F238E27FC236}">
                            <a16:creationId xmlns:a16="http://schemas.microsoft.com/office/drawing/2014/main" id="{C009E281-A708-D2CB-B806-2841B7A2DD6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332DF180-B741-4CFB-E322-1F4534206881}"/>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438CAC50-9006-6C30-1175-A5950E3E9281}"/>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54277" name="TextBox 24">
            <a:extLst>
              <a:ext uri="{FF2B5EF4-FFF2-40B4-BE49-F238E27FC236}">
                <a16:creationId xmlns:a16="http://schemas.microsoft.com/office/drawing/2014/main" id="{1270FF45-099E-458A-D7C7-76A9659B4646}"/>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54278" name="TextBox 25">
            <a:extLst>
              <a:ext uri="{FF2B5EF4-FFF2-40B4-BE49-F238E27FC236}">
                <a16:creationId xmlns:a16="http://schemas.microsoft.com/office/drawing/2014/main" id="{19DA6539-E7B0-8D69-8E6E-B80A73E813ED}"/>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0CBE422F-8ED2-8026-5AD9-6C8667B38D48}"/>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A529F112-9537-3BA6-A36E-787D62AB599A}"/>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54281" name="Title 1">
            <a:extLst>
              <a:ext uri="{FF2B5EF4-FFF2-40B4-BE49-F238E27FC236}">
                <a16:creationId xmlns:a16="http://schemas.microsoft.com/office/drawing/2014/main" id="{F184F8CA-2321-AB93-6471-17AF59A3AE3D}"/>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2B9D67CC-9F00-C20B-CEAA-635C4F6D30EC}"/>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915FF0C7-D22A-5D60-0343-AF5B1EA68E75}"/>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56322" name="Chart 5">
            <a:extLst>
              <a:ext uri="{FF2B5EF4-FFF2-40B4-BE49-F238E27FC236}">
                <a16:creationId xmlns:a16="http://schemas.microsoft.com/office/drawing/2014/main" id="{6FDCBE13-7D81-99D3-F660-1FA4FE64F3F3}"/>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56322" name="Chart 5">
                        <a:extLst>
                          <a:ext uri="{FF2B5EF4-FFF2-40B4-BE49-F238E27FC236}">
                            <a16:creationId xmlns:a16="http://schemas.microsoft.com/office/drawing/2014/main" id="{6FDCBE13-7D81-99D3-F660-1FA4FE64F3F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3DFA9F1C-6ACB-A2A3-4F3F-5CEF5CBA2269}"/>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D1067F2E-1A7E-2353-90BF-FB49A1302265}"/>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56325" name="TextBox 24">
            <a:extLst>
              <a:ext uri="{FF2B5EF4-FFF2-40B4-BE49-F238E27FC236}">
                <a16:creationId xmlns:a16="http://schemas.microsoft.com/office/drawing/2014/main" id="{9ED3A544-EA23-7C04-24AF-A4F0A0DBF8BB}"/>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56326" name="TextBox 25">
            <a:extLst>
              <a:ext uri="{FF2B5EF4-FFF2-40B4-BE49-F238E27FC236}">
                <a16:creationId xmlns:a16="http://schemas.microsoft.com/office/drawing/2014/main" id="{74013072-90F5-5169-650E-DB80FD519CE6}"/>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B2B44607-9F5C-22F2-CC8E-07844EAC3BDB}"/>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6D1B48AF-4291-D95B-22DB-2738F7ADBA1A}"/>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56329" name="Title 1">
            <a:extLst>
              <a:ext uri="{FF2B5EF4-FFF2-40B4-BE49-F238E27FC236}">
                <a16:creationId xmlns:a16="http://schemas.microsoft.com/office/drawing/2014/main" id="{ED55565C-DA7B-56E5-D86C-084720C9E291}"/>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22F3F855-693C-872B-A4EA-7F79C8C592A7}"/>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32590431-B762-6E9E-5D92-9B704C312740}"/>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58370" name="Chart 5">
            <a:extLst>
              <a:ext uri="{FF2B5EF4-FFF2-40B4-BE49-F238E27FC236}">
                <a16:creationId xmlns:a16="http://schemas.microsoft.com/office/drawing/2014/main" id="{4EEC2BBF-FD3F-A108-F5AC-F90A01AD94B7}"/>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58370" name="Chart 5">
                        <a:extLst>
                          <a:ext uri="{FF2B5EF4-FFF2-40B4-BE49-F238E27FC236}">
                            <a16:creationId xmlns:a16="http://schemas.microsoft.com/office/drawing/2014/main" id="{4EEC2BBF-FD3F-A108-F5AC-F90A01AD94B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Box 9">
            <a:extLst>
              <a:ext uri="{FF2B5EF4-FFF2-40B4-BE49-F238E27FC236}">
                <a16:creationId xmlns:a16="http://schemas.microsoft.com/office/drawing/2014/main" id="{0D12D1C2-815C-4CED-3602-57FB82E131D1}"/>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19" name="Straight Connector 18">
            <a:extLst>
              <a:ext uri="{FF2B5EF4-FFF2-40B4-BE49-F238E27FC236}">
                <a16:creationId xmlns:a16="http://schemas.microsoft.com/office/drawing/2014/main" id="{A2528C36-31A4-3AD3-2F9C-F169A6C60D6E}"/>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58373" name="TextBox 24">
            <a:extLst>
              <a:ext uri="{FF2B5EF4-FFF2-40B4-BE49-F238E27FC236}">
                <a16:creationId xmlns:a16="http://schemas.microsoft.com/office/drawing/2014/main" id="{319049BF-D80E-287F-9D41-557B5054F610}"/>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58374" name="TextBox 25">
            <a:extLst>
              <a:ext uri="{FF2B5EF4-FFF2-40B4-BE49-F238E27FC236}">
                <a16:creationId xmlns:a16="http://schemas.microsoft.com/office/drawing/2014/main" id="{B91164FA-17D0-91F2-4F94-A2494C85AC04}"/>
              </a:ext>
            </a:extLst>
          </p:cNvPr>
          <p:cNvSpPr txBox="1">
            <a:spLocks noChangeArrowheads="1"/>
          </p:cNvSpPr>
          <p:nvPr/>
        </p:nvSpPr>
        <p:spPr bwMode="auto">
          <a:xfrm>
            <a:off x="6780214" y="35496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27481443-346C-12F9-8F59-29C0E142F0AB}"/>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686E9AE1-F2C6-ACF3-E270-9DE99D5B36CF}"/>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58377" name="Title 1">
            <a:extLst>
              <a:ext uri="{FF2B5EF4-FFF2-40B4-BE49-F238E27FC236}">
                <a16:creationId xmlns:a16="http://schemas.microsoft.com/office/drawing/2014/main" id="{946BFA42-D503-0E6B-2B5E-B258298E7872}"/>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7" name="Rectangle 16">
            <a:extLst>
              <a:ext uri="{FF2B5EF4-FFF2-40B4-BE49-F238E27FC236}">
                <a16:creationId xmlns:a16="http://schemas.microsoft.com/office/drawing/2014/main" id="{74F0D027-67D2-F18F-1AFC-FCEDAD996BA6}"/>
              </a:ext>
            </a:extLst>
          </p:cNvPr>
          <p:cNvSpPr/>
          <p:nvPr/>
        </p:nvSpPr>
        <p:spPr>
          <a:xfrm>
            <a:off x="2743201" y="5808664"/>
            <a:ext cx="6977063"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Internal thoughts also take </a:t>
            </a:r>
            <a:r>
              <a:rPr lang="en-US" sz="2400" dirty="0" err="1">
                <a:solidFill>
                  <a:prstClr val="black">
                    <a:lumMod val="85000"/>
                    <a:lumOff val="15000"/>
                  </a:prstClr>
                </a:solidFill>
                <a:latin typeface="Calibri"/>
              </a:rPr>
              <a:t>attentional</a:t>
            </a:r>
            <a:r>
              <a:rPr lang="en-US" sz="2400" dirty="0">
                <a:solidFill>
                  <a:prstClr val="black">
                    <a:lumMod val="85000"/>
                    <a:lumOff val="15000"/>
                  </a:prstClr>
                </a:solidFill>
                <a:latin typeface="Calibri"/>
              </a:rPr>
              <a:t> resources away</a:t>
            </a:r>
          </a:p>
        </p:txBody>
      </p:sp>
    </p:spTree>
  </p:cSld>
  <p:clrMapOvr>
    <a:masterClrMapping/>
  </p:clrMapOvr>
  <p:transition advClick="0" advTm="100">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067D55BA-61DC-A3F9-2A5E-36E25081BFDB}"/>
              </a:ext>
            </a:extLst>
          </p:cNvPr>
          <p:cNvSpPr/>
          <p:nvPr/>
        </p:nvSpPr>
        <p:spPr>
          <a:xfrm>
            <a:off x="5967413" y="2320925"/>
            <a:ext cx="2717800" cy="2692400"/>
          </a:xfrm>
          <a:prstGeom prst="ellipse">
            <a:avLst/>
          </a:prstGeom>
          <a:solidFill>
            <a:schemeClr val="bg1">
              <a:lumMod val="50000"/>
              <a:alpha val="46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graphicFrame>
        <p:nvGraphicFramePr>
          <p:cNvPr id="60418" name="Chart 5">
            <a:extLst>
              <a:ext uri="{FF2B5EF4-FFF2-40B4-BE49-F238E27FC236}">
                <a16:creationId xmlns:a16="http://schemas.microsoft.com/office/drawing/2014/main" id="{C9D7DA85-2992-C02B-67CE-65DDD520B15F}"/>
              </a:ext>
            </a:extLst>
          </p:cNvPr>
          <p:cNvGraphicFramePr>
            <a:graphicFrameLocks/>
          </p:cNvGraphicFramePr>
          <p:nvPr/>
        </p:nvGraphicFramePr>
        <p:xfrm>
          <a:off x="3186114" y="2171700"/>
          <a:ext cx="4046537" cy="3073400"/>
        </p:xfrm>
        <a:graphic>
          <a:graphicData uri="http://schemas.openxmlformats.org/presentationml/2006/ole">
            <mc:AlternateContent xmlns:mc="http://schemas.openxmlformats.org/markup-compatibility/2006">
              <mc:Choice xmlns:v="urn:schemas-microsoft-com:vml" Requires="v">
                <p:oleObj name="Chart" r:id="rId3" imgW="4210050" imgH="3200400" progId="Excel.Sheet.8">
                  <p:embed/>
                </p:oleObj>
              </mc:Choice>
              <mc:Fallback>
                <p:oleObj name="Chart" r:id="rId3" imgW="4210050" imgH="3200400" progId="Excel.Sheet.8">
                  <p:embed/>
                  <p:pic>
                    <p:nvPicPr>
                      <p:cNvPr id="60418" name="Chart 5">
                        <a:extLst>
                          <a:ext uri="{FF2B5EF4-FFF2-40B4-BE49-F238E27FC236}">
                            <a16:creationId xmlns:a16="http://schemas.microsoft.com/office/drawing/2014/main" id="{C9D7DA85-2992-C02B-67CE-65DDD520B15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6114" y="2171700"/>
                        <a:ext cx="4046537"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0419" name="TextBox 24">
            <a:extLst>
              <a:ext uri="{FF2B5EF4-FFF2-40B4-BE49-F238E27FC236}">
                <a16:creationId xmlns:a16="http://schemas.microsoft.com/office/drawing/2014/main" id="{8707332E-AC92-6FA9-D20D-2F608B65DCA2}"/>
              </a:ext>
            </a:extLst>
          </p:cNvPr>
          <p:cNvSpPr txBox="1">
            <a:spLocks noChangeArrowheads="1"/>
          </p:cNvSpPr>
          <p:nvPr/>
        </p:nvSpPr>
        <p:spPr bwMode="auto">
          <a:xfrm>
            <a:off x="4630738" y="3556000"/>
            <a:ext cx="1166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Controlled</a:t>
            </a:r>
          </a:p>
        </p:txBody>
      </p:sp>
      <p:sp>
        <p:nvSpPr>
          <p:cNvPr id="60420" name="TextBox 25">
            <a:extLst>
              <a:ext uri="{FF2B5EF4-FFF2-40B4-BE49-F238E27FC236}">
                <a16:creationId xmlns:a16="http://schemas.microsoft.com/office/drawing/2014/main" id="{F69F0ED6-58AD-00CB-E723-1047D8CFF49F}"/>
              </a:ext>
            </a:extLst>
          </p:cNvPr>
          <p:cNvSpPr txBox="1">
            <a:spLocks noChangeArrowheads="1"/>
          </p:cNvSpPr>
          <p:nvPr/>
        </p:nvSpPr>
        <p:spPr bwMode="auto">
          <a:xfrm>
            <a:off x="6780214" y="3562350"/>
            <a:ext cx="1157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prstClr val="black"/>
                </a:solidFill>
              </a:rPr>
              <a:t>Automatic</a:t>
            </a:r>
          </a:p>
        </p:txBody>
      </p:sp>
      <p:cxnSp>
        <p:nvCxnSpPr>
          <p:cNvPr id="27" name="Straight Connector 26">
            <a:extLst>
              <a:ext uri="{FF2B5EF4-FFF2-40B4-BE49-F238E27FC236}">
                <a16:creationId xmlns:a16="http://schemas.microsoft.com/office/drawing/2014/main" id="{B2DC589C-9C9E-CFBC-AA8E-6AAC7377ADF6}"/>
              </a:ext>
            </a:extLst>
          </p:cNvPr>
          <p:cNvCxnSpPr/>
          <p:nvPr/>
        </p:nvCxnSpPr>
        <p:spPr>
          <a:xfrm rot="5400000" flipH="1" flipV="1">
            <a:off x="5836444" y="1815307"/>
            <a:ext cx="671513" cy="647700"/>
          </a:xfrm>
          <a:prstGeom prst="line">
            <a:avLst/>
          </a:prstGeom>
          <a:ln w="12700">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1DE02EF1-4781-7BAF-5B3D-16A2D0B954D1}"/>
              </a:ext>
            </a:extLst>
          </p:cNvPr>
          <p:cNvSpPr txBox="1"/>
          <p:nvPr/>
        </p:nvSpPr>
        <p:spPr>
          <a:xfrm>
            <a:off x="6496050" y="1484313"/>
            <a:ext cx="1733550" cy="400050"/>
          </a:xfrm>
          <a:prstGeom prst="rect">
            <a:avLst/>
          </a:prstGeom>
          <a:gradFill flip="none" rotWithShape="1">
            <a:gsLst>
              <a:gs pos="0">
                <a:schemeClr val="tx2">
                  <a:lumMod val="60000"/>
                  <a:lumOff val="40000"/>
                </a:schemeClr>
              </a:gs>
              <a:gs pos="100000">
                <a:srgbClr val="FFFFFF"/>
              </a:gs>
            </a:gsLst>
            <a:lin ang="16200000" scaled="0"/>
            <a:tileRect/>
          </a:gradFill>
        </p:spPr>
        <p:txBody>
          <a:bodyPr>
            <a:spAutoFit/>
          </a:bodyPr>
          <a:lstStyle/>
          <a:p>
            <a:pPr>
              <a:defRPr/>
            </a:pPr>
            <a:r>
              <a:rPr lang="en-US" sz="2000">
                <a:solidFill>
                  <a:prstClr val="black"/>
                </a:solidFill>
                <a:latin typeface="Calibri"/>
              </a:rPr>
              <a:t>Task-at-hand</a:t>
            </a:r>
          </a:p>
        </p:txBody>
      </p:sp>
      <p:sp>
        <p:nvSpPr>
          <p:cNvPr id="60423" name="Title 1">
            <a:extLst>
              <a:ext uri="{FF2B5EF4-FFF2-40B4-BE49-F238E27FC236}">
                <a16:creationId xmlns:a16="http://schemas.microsoft.com/office/drawing/2014/main" id="{EEB9F9BB-8E4C-C875-D5FC-11AE70E9E46E}"/>
              </a:ext>
            </a:extLst>
          </p:cNvPr>
          <p:cNvSpPr>
            <a:spLocks noGrp="1"/>
          </p:cNvSpPr>
          <p:nvPr>
            <p:ph type="title"/>
          </p:nvPr>
        </p:nvSpPr>
        <p:spPr>
          <a:xfrm>
            <a:off x="2022475" y="0"/>
            <a:ext cx="8229600" cy="1143000"/>
          </a:xfrm>
        </p:spPr>
        <p:txBody>
          <a:bodyPr/>
          <a:lstStyle/>
          <a:p>
            <a:pPr eaLnBrk="1" hangingPunct="1"/>
            <a:r>
              <a:rPr lang="en-US" altLang="en-US" sz="3600">
                <a:ea typeface="ＭＳ Ｐゴシック" panose="020B0600070205080204" pitchFamily="34" charset="-128"/>
              </a:rPr>
              <a:t>Attention: A Limited Resource</a:t>
            </a:r>
          </a:p>
        </p:txBody>
      </p:sp>
      <p:sp>
        <p:nvSpPr>
          <p:cNvPr id="18" name="TextBox 17">
            <a:extLst>
              <a:ext uri="{FF2B5EF4-FFF2-40B4-BE49-F238E27FC236}">
                <a16:creationId xmlns:a16="http://schemas.microsoft.com/office/drawing/2014/main" id="{F8308EE7-CE9A-2677-4235-D2C87C76A8FD}"/>
              </a:ext>
            </a:extLst>
          </p:cNvPr>
          <p:cNvSpPr txBox="1"/>
          <p:nvPr/>
        </p:nvSpPr>
        <p:spPr>
          <a:xfrm>
            <a:off x="3560764" y="1495426"/>
            <a:ext cx="1577975" cy="307975"/>
          </a:xfrm>
          <a:prstGeom prst="rect">
            <a:avLst/>
          </a:prstGeom>
          <a:gradFill flip="none" rotWithShape="1">
            <a:gsLst>
              <a:gs pos="0">
                <a:schemeClr val="accent3">
                  <a:lumMod val="60000"/>
                  <a:lumOff val="40000"/>
                </a:schemeClr>
              </a:gs>
              <a:gs pos="100000">
                <a:srgbClr val="FFFFFF"/>
              </a:gs>
            </a:gsLst>
            <a:lin ang="16200000" scaled="0"/>
            <a:tileRect/>
          </a:gradFill>
        </p:spPr>
        <p:txBody>
          <a:bodyPr wrap="none">
            <a:spAutoFit/>
          </a:bodyPr>
          <a:lstStyle/>
          <a:p>
            <a:pPr>
              <a:defRPr/>
            </a:pPr>
            <a:r>
              <a:rPr lang="en-US" sz="1400" dirty="0">
                <a:solidFill>
                  <a:prstClr val="black"/>
                </a:solidFill>
                <a:latin typeface="Arial" pitchFamily="-105" charset="0"/>
                <a:ea typeface="ＭＳ Ｐゴシック" pitchFamily="-105" charset="-128"/>
                <a:cs typeface="ＭＳ Ｐゴシック" pitchFamily="-105" charset="-128"/>
              </a:rPr>
              <a:t>Internal Thoughts</a:t>
            </a:r>
          </a:p>
        </p:txBody>
      </p:sp>
      <p:cxnSp>
        <p:nvCxnSpPr>
          <p:cNvPr id="21" name="Straight Connector 20">
            <a:extLst>
              <a:ext uri="{FF2B5EF4-FFF2-40B4-BE49-F238E27FC236}">
                <a16:creationId xmlns:a16="http://schemas.microsoft.com/office/drawing/2014/main" id="{5E041959-639A-1002-8D28-8E7F8785E89D}"/>
              </a:ext>
            </a:extLst>
          </p:cNvPr>
          <p:cNvCxnSpPr/>
          <p:nvPr/>
        </p:nvCxnSpPr>
        <p:spPr>
          <a:xfrm rot="16200000" flipV="1">
            <a:off x="4521200" y="1912938"/>
            <a:ext cx="522288" cy="303212"/>
          </a:xfrm>
          <a:prstGeom prst="line">
            <a:avLst/>
          </a:prstGeom>
          <a:ln w="19050">
            <a:solidFill>
              <a:schemeClr val="accent3">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grpSp>
        <p:nvGrpSpPr>
          <p:cNvPr id="2" name="Group 29">
            <a:extLst>
              <a:ext uri="{FF2B5EF4-FFF2-40B4-BE49-F238E27FC236}">
                <a16:creationId xmlns:a16="http://schemas.microsoft.com/office/drawing/2014/main" id="{5794DE8C-ADA1-A1CF-2E45-462E8A4421D1}"/>
              </a:ext>
            </a:extLst>
          </p:cNvPr>
          <p:cNvGrpSpPr>
            <a:grpSpLocks/>
          </p:cNvGrpSpPr>
          <p:nvPr/>
        </p:nvGrpSpPr>
        <p:grpSpPr bwMode="auto">
          <a:xfrm>
            <a:off x="6478588" y="1281113"/>
            <a:ext cx="1733550" cy="855662"/>
            <a:chOff x="5209117" y="1619254"/>
            <a:chExt cx="1733550" cy="856718"/>
          </a:xfrm>
        </p:grpSpPr>
        <p:cxnSp>
          <p:nvCxnSpPr>
            <p:cNvPr id="25" name="Straight Connector 24">
              <a:extLst>
                <a:ext uri="{FF2B5EF4-FFF2-40B4-BE49-F238E27FC236}">
                  <a16:creationId xmlns:a16="http://schemas.microsoft.com/office/drawing/2014/main" id="{865FF7CF-8350-CD6D-40C7-1FC189596292}"/>
                </a:ext>
              </a:extLst>
            </p:cNvPr>
            <p:cNvCxnSpPr/>
            <p:nvPr/>
          </p:nvCxnSpPr>
          <p:spPr>
            <a:xfrm>
              <a:off x="5209117" y="1652632"/>
              <a:ext cx="1733550" cy="688236"/>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42620745-9F04-6B72-CD83-E6B43454DF80}"/>
                </a:ext>
              </a:extLst>
            </p:cNvPr>
            <p:cNvCxnSpPr/>
            <p:nvPr/>
          </p:nvCxnSpPr>
          <p:spPr>
            <a:xfrm flipV="1">
              <a:off x="5310717" y="1619254"/>
              <a:ext cx="1598612" cy="85671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sp>
        <p:nvSpPr>
          <p:cNvPr id="19" name="TextBox 18">
            <a:extLst>
              <a:ext uri="{FF2B5EF4-FFF2-40B4-BE49-F238E27FC236}">
                <a16:creationId xmlns:a16="http://schemas.microsoft.com/office/drawing/2014/main" id="{E642CF15-D6E7-403B-0F3F-0EDA392367BF}"/>
              </a:ext>
            </a:extLst>
          </p:cNvPr>
          <p:cNvSpPr txBox="1">
            <a:spLocks noChangeArrowheads="1"/>
          </p:cNvSpPr>
          <p:nvPr/>
        </p:nvSpPr>
        <p:spPr bwMode="auto">
          <a:xfrm rot="-1392992">
            <a:off x="8482342" y="1617732"/>
            <a:ext cx="14026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4000">
                <a:solidFill>
                  <a:srgbClr val="FF0000"/>
                </a:solidFill>
              </a:rPr>
              <a:t>Error!</a:t>
            </a:r>
          </a:p>
        </p:txBody>
      </p:sp>
      <p:sp>
        <p:nvSpPr>
          <p:cNvPr id="22" name="Rectangle 21">
            <a:extLst>
              <a:ext uri="{FF2B5EF4-FFF2-40B4-BE49-F238E27FC236}">
                <a16:creationId xmlns:a16="http://schemas.microsoft.com/office/drawing/2014/main" id="{61A43CEC-30C0-AB4E-E707-AC15330E9E74}"/>
              </a:ext>
            </a:extLst>
          </p:cNvPr>
          <p:cNvSpPr/>
          <p:nvPr/>
        </p:nvSpPr>
        <p:spPr>
          <a:xfrm>
            <a:off x="2557464" y="5808664"/>
            <a:ext cx="7235825" cy="592137"/>
          </a:xfrm>
          <a:prstGeom prst="rect">
            <a:avLst/>
          </a:prstGeom>
          <a:solidFill>
            <a:schemeClr val="accent6">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solidFill>
                  <a:prstClr val="black">
                    <a:lumMod val="85000"/>
                    <a:lumOff val="15000"/>
                  </a:prstClr>
                </a:solidFill>
                <a:latin typeface="Calibri"/>
              </a:rPr>
              <a:t>Mind wandering can also consume too much attention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a:extLst>
              <a:ext uri="{FF2B5EF4-FFF2-40B4-BE49-F238E27FC236}">
                <a16:creationId xmlns:a16="http://schemas.microsoft.com/office/drawing/2014/main" id="{A59D6F3C-3B75-403A-0B41-E69A723A4C15}"/>
              </a:ext>
            </a:extLst>
          </p:cNvPr>
          <p:cNvSpPr>
            <a:spLocks noGrp="1"/>
          </p:cNvSpPr>
          <p:nvPr>
            <p:ph type="title"/>
          </p:nvPr>
        </p:nvSpPr>
        <p:spPr/>
        <p:txBody>
          <a:bodyPr/>
          <a:lstStyle/>
          <a:p>
            <a:pPr eaLnBrk="1" hangingPunct="1"/>
            <a:r>
              <a:rPr lang="en-US" altLang="en-US"/>
              <a:t>Three States of Mind Wandering</a:t>
            </a:r>
          </a:p>
        </p:txBody>
      </p:sp>
      <p:graphicFrame>
        <p:nvGraphicFramePr>
          <p:cNvPr id="3" name="Diagram 2">
            <a:extLst>
              <a:ext uri="{FF2B5EF4-FFF2-40B4-BE49-F238E27FC236}">
                <a16:creationId xmlns:a16="http://schemas.microsoft.com/office/drawing/2014/main" id="{B1117DD9-317D-3949-05A1-B2DBCAAF776A}"/>
              </a:ext>
            </a:extLst>
          </p:cNvPr>
          <p:cNvGraphicFramePr/>
          <p:nvPr/>
        </p:nvGraphicFramePr>
        <p:xfrm>
          <a:off x="3048000" y="18034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3">
            <a:extLst>
              <a:ext uri="{FF2B5EF4-FFF2-40B4-BE49-F238E27FC236}">
                <a16:creationId xmlns:a16="http://schemas.microsoft.com/office/drawing/2014/main" id="{6F4CB893-5DF7-001E-B176-50731D937162}"/>
              </a:ext>
            </a:extLst>
          </p:cNvPr>
          <p:cNvSpPr>
            <a:spLocks noGrp="1"/>
          </p:cNvSpPr>
          <p:nvPr>
            <p:ph type="title"/>
          </p:nvPr>
        </p:nvSpPr>
        <p:spPr/>
        <p:txBody>
          <a:bodyPr/>
          <a:lstStyle/>
          <a:p>
            <a:pPr eaLnBrk="1" hangingPunct="1"/>
            <a:r>
              <a:rPr lang="en-US" altLang="en-US"/>
              <a:t>Clap when you see the digit “3”.</a:t>
            </a:r>
          </a:p>
        </p:txBody>
      </p:sp>
      <p:sp>
        <p:nvSpPr>
          <p:cNvPr id="64515" name="TextBox 21">
            <a:extLst>
              <a:ext uri="{FF2B5EF4-FFF2-40B4-BE49-F238E27FC236}">
                <a16:creationId xmlns:a16="http://schemas.microsoft.com/office/drawing/2014/main" id="{14DA2043-8A97-36A4-4139-E969EBB63EEF}"/>
              </a:ext>
            </a:extLst>
          </p:cNvPr>
          <p:cNvSpPr txBox="1">
            <a:spLocks noChangeArrowheads="1"/>
          </p:cNvSpPr>
          <p:nvPr/>
        </p:nvSpPr>
        <p:spPr bwMode="auto">
          <a:xfrm>
            <a:off x="5870576" y="3124200"/>
            <a:ext cx="644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7200">
                <a:solidFill>
                  <a:prstClr val="black"/>
                </a:solidFill>
              </a:rPr>
              <a: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a:extLst>
              <a:ext uri="{FF2B5EF4-FFF2-40B4-BE49-F238E27FC236}">
                <a16:creationId xmlns:a16="http://schemas.microsoft.com/office/drawing/2014/main" id="{5E787003-8187-B108-54A8-1D5B93428E26}"/>
              </a:ext>
            </a:extLst>
          </p:cNvPr>
          <p:cNvSpPr>
            <a:spLocks noGrp="1" noChangeArrowheads="1"/>
          </p:cNvSpPr>
          <p:nvPr>
            <p:ph type="ctrTitle"/>
          </p:nvPr>
        </p:nvSpPr>
        <p:spPr>
          <a:xfrm>
            <a:off x="2209800" y="2130426"/>
            <a:ext cx="7772400" cy="1470025"/>
          </a:xfrm>
        </p:spPr>
        <p:txBody>
          <a:bodyPr anchor="ctr"/>
          <a:lstStyle/>
          <a:p>
            <a:pPr eaLnBrk="1" hangingPunct="1"/>
            <a:r>
              <a:rPr lang="en-US" altLang="en-US" sz="4400"/>
              <a:t>1</a:t>
            </a:r>
          </a:p>
        </p:txBody>
      </p:sp>
      <p:sp>
        <p:nvSpPr>
          <p:cNvPr id="66562" name="Rectangle 3">
            <a:extLst>
              <a:ext uri="{FF2B5EF4-FFF2-40B4-BE49-F238E27FC236}">
                <a16:creationId xmlns:a16="http://schemas.microsoft.com/office/drawing/2014/main" id="{9DF22B39-F0D7-0B54-9BF3-74875DDBF4F4}"/>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a:extLst>
              <a:ext uri="{FF2B5EF4-FFF2-40B4-BE49-F238E27FC236}">
                <a16:creationId xmlns:a16="http://schemas.microsoft.com/office/drawing/2014/main" id="{764713E8-6830-4D25-9101-51AF30733556}"/>
              </a:ext>
            </a:extLst>
          </p:cNvPr>
          <p:cNvSpPr>
            <a:spLocks noGrp="1" noChangeArrowheads="1"/>
          </p:cNvSpPr>
          <p:nvPr>
            <p:ph type="ctrTitle"/>
          </p:nvPr>
        </p:nvSpPr>
        <p:spPr>
          <a:xfrm>
            <a:off x="2209800" y="2130426"/>
            <a:ext cx="7772400" cy="1470025"/>
          </a:xfrm>
        </p:spPr>
        <p:txBody>
          <a:bodyPr anchor="ctr"/>
          <a:lstStyle/>
          <a:p>
            <a:pPr eaLnBrk="1" hangingPunct="1"/>
            <a:endParaRPr lang="en-US" altLang="en-US" sz="4400"/>
          </a:p>
        </p:txBody>
      </p:sp>
      <p:sp>
        <p:nvSpPr>
          <p:cNvPr id="67586" name="Rectangle 3">
            <a:extLst>
              <a:ext uri="{FF2B5EF4-FFF2-40B4-BE49-F238E27FC236}">
                <a16:creationId xmlns:a16="http://schemas.microsoft.com/office/drawing/2014/main" id="{C5139881-DB97-23DA-9828-0562DC3567C1}"/>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a:extLst>
              <a:ext uri="{FF2B5EF4-FFF2-40B4-BE49-F238E27FC236}">
                <a16:creationId xmlns:a16="http://schemas.microsoft.com/office/drawing/2014/main" id="{D0073699-53BE-A8F9-A9E7-9DD9D0244C7E}"/>
              </a:ext>
            </a:extLst>
          </p:cNvPr>
          <p:cNvSpPr>
            <a:spLocks noGrp="1" noChangeArrowheads="1"/>
          </p:cNvSpPr>
          <p:nvPr>
            <p:ph type="ctrTitle"/>
          </p:nvPr>
        </p:nvSpPr>
        <p:spPr>
          <a:xfrm>
            <a:off x="2209800" y="2130426"/>
            <a:ext cx="7772400" cy="1470025"/>
          </a:xfrm>
        </p:spPr>
        <p:txBody>
          <a:bodyPr anchor="ctr"/>
          <a:lstStyle/>
          <a:p>
            <a:pPr eaLnBrk="1" hangingPunct="1"/>
            <a:r>
              <a:rPr lang="en-US" altLang="en-US" sz="4400"/>
              <a:t>7</a:t>
            </a:r>
          </a:p>
        </p:txBody>
      </p:sp>
      <p:sp>
        <p:nvSpPr>
          <p:cNvPr id="68610" name="Rectangle 3">
            <a:extLst>
              <a:ext uri="{FF2B5EF4-FFF2-40B4-BE49-F238E27FC236}">
                <a16:creationId xmlns:a16="http://schemas.microsoft.com/office/drawing/2014/main" id="{C44D715A-9094-590E-6762-B80259D2A738}"/>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a:extLst>
              <a:ext uri="{FF2B5EF4-FFF2-40B4-BE49-F238E27FC236}">
                <a16:creationId xmlns:a16="http://schemas.microsoft.com/office/drawing/2014/main" id="{C761A858-9005-ACA0-A5D1-F2B50675D494}"/>
              </a:ext>
            </a:extLst>
          </p:cNvPr>
          <p:cNvSpPr>
            <a:spLocks noGrp="1" noChangeArrowheads="1"/>
          </p:cNvSpPr>
          <p:nvPr>
            <p:ph type="ctrTitle"/>
          </p:nvPr>
        </p:nvSpPr>
        <p:spPr>
          <a:xfrm>
            <a:off x="2209800" y="2130426"/>
            <a:ext cx="7772400" cy="1470025"/>
          </a:xfrm>
        </p:spPr>
        <p:txBody>
          <a:bodyPr anchor="ctr"/>
          <a:lstStyle/>
          <a:p>
            <a:pPr eaLnBrk="1" hangingPunct="1"/>
            <a:endParaRPr lang="en-US" altLang="en-US" sz="4400"/>
          </a:p>
        </p:txBody>
      </p:sp>
      <p:sp>
        <p:nvSpPr>
          <p:cNvPr id="69634" name="Rectangle 3">
            <a:extLst>
              <a:ext uri="{FF2B5EF4-FFF2-40B4-BE49-F238E27FC236}">
                <a16:creationId xmlns:a16="http://schemas.microsoft.com/office/drawing/2014/main" id="{19513793-F298-A292-11BF-B409176AA9CB}"/>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a:extLst>
              <a:ext uri="{FF2B5EF4-FFF2-40B4-BE49-F238E27FC236}">
                <a16:creationId xmlns:a16="http://schemas.microsoft.com/office/drawing/2014/main" id="{03BB9B44-1C12-13B2-DB2B-BE89A4234978}"/>
              </a:ext>
            </a:extLst>
          </p:cNvPr>
          <p:cNvSpPr>
            <a:spLocks noGrp="1" noChangeArrowheads="1"/>
          </p:cNvSpPr>
          <p:nvPr>
            <p:ph type="ctrTitle"/>
          </p:nvPr>
        </p:nvSpPr>
        <p:spPr>
          <a:xfrm>
            <a:off x="2209800" y="2130426"/>
            <a:ext cx="7772400" cy="1470025"/>
          </a:xfrm>
        </p:spPr>
        <p:txBody>
          <a:bodyPr anchor="ctr"/>
          <a:lstStyle/>
          <a:p>
            <a:pPr eaLnBrk="1" hangingPunct="1"/>
            <a:r>
              <a:rPr lang="en-US" altLang="en-US" sz="4400"/>
              <a:t>5</a:t>
            </a:r>
          </a:p>
        </p:txBody>
      </p:sp>
      <p:sp>
        <p:nvSpPr>
          <p:cNvPr id="70658" name="Rectangle 3">
            <a:extLst>
              <a:ext uri="{FF2B5EF4-FFF2-40B4-BE49-F238E27FC236}">
                <a16:creationId xmlns:a16="http://schemas.microsoft.com/office/drawing/2014/main" id="{8489E515-00BB-44C6-92D7-09DC05630933}"/>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a:extLst>
              <a:ext uri="{FF2B5EF4-FFF2-40B4-BE49-F238E27FC236}">
                <a16:creationId xmlns:a16="http://schemas.microsoft.com/office/drawing/2014/main" id="{9E325966-5453-BAA8-7ED4-329C53BDC1CA}"/>
              </a:ext>
            </a:extLst>
          </p:cNvPr>
          <p:cNvSpPr>
            <a:spLocks noGrp="1" noChangeArrowheads="1"/>
          </p:cNvSpPr>
          <p:nvPr>
            <p:ph type="ctrTitle"/>
          </p:nvPr>
        </p:nvSpPr>
        <p:spPr>
          <a:xfrm>
            <a:off x="2209800" y="2130426"/>
            <a:ext cx="7772400" cy="1470025"/>
          </a:xfrm>
        </p:spPr>
        <p:txBody>
          <a:bodyPr anchor="ctr"/>
          <a:lstStyle/>
          <a:p>
            <a:pPr eaLnBrk="1" hangingPunct="1"/>
            <a:endParaRPr lang="en-US" altLang="en-US" sz="4400"/>
          </a:p>
        </p:txBody>
      </p:sp>
      <p:sp>
        <p:nvSpPr>
          <p:cNvPr id="71682" name="Rectangle 3">
            <a:extLst>
              <a:ext uri="{FF2B5EF4-FFF2-40B4-BE49-F238E27FC236}">
                <a16:creationId xmlns:a16="http://schemas.microsoft.com/office/drawing/2014/main" id="{7F33746A-C460-D59C-198E-5C3C7E4A2A52}"/>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2">
            <a:extLst>
              <a:ext uri="{FF2B5EF4-FFF2-40B4-BE49-F238E27FC236}">
                <a16:creationId xmlns:a16="http://schemas.microsoft.com/office/drawing/2014/main" id="{734E7ED8-8DC7-B0C3-7CF3-EE812ADE6BD0}"/>
              </a:ext>
            </a:extLst>
          </p:cNvPr>
          <p:cNvSpPr>
            <a:spLocks noGrp="1" noChangeArrowheads="1"/>
          </p:cNvSpPr>
          <p:nvPr>
            <p:ph type="ctrTitle"/>
          </p:nvPr>
        </p:nvSpPr>
        <p:spPr>
          <a:xfrm>
            <a:off x="2209800" y="2130426"/>
            <a:ext cx="7772400" cy="1470025"/>
          </a:xfrm>
        </p:spPr>
        <p:txBody>
          <a:bodyPr anchor="ctr"/>
          <a:lstStyle/>
          <a:p>
            <a:pPr eaLnBrk="1" hangingPunct="1"/>
            <a:r>
              <a:rPr lang="en-US" altLang="en-US" sz="4400"/>
              <a:t>1</a:t>
            </a:r>
          </a:p>
        </p:txBody>
      </p:sp>
      <p:sp>
        <p:nvSpPr>
          <p:cNvPr id="72706" name="Rectangle 3">
            <a:extLst>
              <a:ext uri="{FF2B5EF4-FFF2-40B4-BE49-F238E27FC236}">
                <a16:creationId xmlns:a16="http://schemas.microsoft.com/office/drawing/2014/main" id="{CBA5262A-21E1-2DDB-9E01-7AA681573996}"/>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a:extLst>
              <a:ext uri="{FF2B5EF4-FFF2-40B4-BE49-F238E27FC236}">
                <a16:creationId xmlns:a16="http://schemas.microsoft.com/office/drawing/2014/main" id="{4AA1D3F2-8FE9-F7EC-AC68-3128AE43DFE8}"/>
              </a:ext>
            </a:extLst>
          </p:cNvPr>
          <p:cNvSpPr>
            <a:spLocks noGrp="1" noChangeArrowheads="1"/>
          </p:cNvSpPr>
          <p:nvPr>
            <p:ph type="ctrTitle"/>
          </p:nvPr>
        </p:nvSpPr>
        <p:spPr>
          <a:xfrm>
            <a:off x="2209800" y="2130426"/>
            <a:ext cx="7772400" cy="1470025"/>
          </a:xfrm>
        </p:spPr>
        <p:txBody>
          <a:bodyPr anchor="ctr"/>
          <a:lstStyle/>
          <a:p>
            <a:pPr eaLnBrk="1" hangingPunct="1"/>
            <a:endParaRPr lang="en-US" altLang="en-US" sz="4400"/>
          </a:p>
        </p:txBody>
      </p:sp>
      <p:sp>
        <p:nvSpPr>
          <p:cNvPr id="73730" name="Rectangle 3">
            <a:extLst>
              <a:ext uri="{FF2B5EF4-FFF2-40B4-BE49-F238E27FC236}">
                <a16:creationId xmlns:a16="http://schemas.microsoft.com/office/drawing/2014/main" id="{2DD44519-D3C8-4988-BE2F-533115262367}"/>
              </a:ext>
            </a:extLst>
          </p:cNvPr>
          <p:cNvSpPr>
            <a:spLocks noGrp="1" noChangeArrowheads="1"/>
          </p:cNvSpPr>
          <p:nvPr>
            <p:ph type="subTitle" idx="1"/>
          </p:nvPr>
        </p:nvSpPr>
        <p:spPr>
          <a:xfrm>
            <a:off x="2895600" y="3886200"/>
            <a:ext cx="6400800" cy="1752600"/>
          </a:xfrm>
        </p:spPr>
        <p:txBody>
          <a:bodyPr/>
          <a:lstStyle/>
          <a:p>
            <a:pPr eaLnBrk="1" hangingPunct="1"/>
            <a:endParaRPr lang="en-US" altLang="en-US" sz="320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a:extLst>
              <a:ext uri="{FF2B5EF4-FFF2-40B4-BE49-F238E27FC236}">
                <a16:creationId xmlns:a16="http://schemas.microsoft.com/office/drawing/2014/main" id="{DCF9BC52-0403-E9D7-D443-41FD481E9F35}"/>
              </a:ext>
            </a:extLst>
          </p:cNvPr>
          <p:cNvSpPr>
            <a:spLocks noGrp="1"/>
          </p:cNvSpPr>
          <p:nvPr>
            <p:ph type="ctrTitle"/>
          </p:nvPr>
        </p:nvSpPr>
        <p:spPr/>
        <p:txBody>
          <a:bodyPr/>
          <a:lstStyle/>
          <a:p>
            <a:r>
              <a:rPr lang="en-US" altLang="en-US"/>
              <a:t>3</a:t>
            </a:r>
          </a:p>
        </p:txBody>
      </p:sp>
      <p:sp>
        <p:nvSpPr>
          <p:cNvPr id="74754" name="Rectangle 3">
            <a:extLst>
              <a:ext uri="{FF2B5EF4-FFF2-40B4-BE49-F238E27FC236}">
                <a16:creationId xmlns:a16="http://schemas.microsoft.com/office/drawing/2014/main" id="{1FE30537-0BFD-6F9D-C64C-056030260CE0}"/>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a:extLst>
              <a:ext uri="{FF2B5EF4-FFF2-40B4-BE49-F238E27FC236}">
                <a16:creationId xmlns:a16="http://schemas.microsoft.com/office/drawing/2014/main" id="{FD3499C9-FDE3-0F8B-A11A-6BA7978B48D9}"/>
              </a:ext>
            </a:extLst>
          </p:cNvPr>
          <p:cNvSpPr>
            <a:spLocks noGrp="1"/>
          </p:cNvSpPr>
          <p:nvPr>
            <p:ph type="ctrTitle"/>
          </p:nvPr>
        </p:nvSpPr>
        <p:spPr/>
        <p:txBody>
          <a:bodyPr/>
          <a:lstStyle/>
          <a:p>
            <a:endParaRPr lang="en-US" altLang="en-US"/>
          </a:p>
        </p:txBody>
      </p:sp>
      <p:sp>
        <p:nvSpPr>
          <p:cNvPr id="75778" name="Rectangle 3">
            <a:extLst>
              <a:ext uri="{FF2B5EF4-FFF2-40B4-BE49-F238E27FC236}">
                <a16:creationId xmlns:a16="http://schemas.microsoft.com/office/drawing/2014/main" id="{1F7B341E-BB48-8E1B-955D-4E38856CADC5}"/>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a:extLst>
              <a:ext uri="{FF2B5EF4-FFF2-40B4-BE49-F238E27FC236}">
                <a16:creationId xmlns:a16="http://schemas.microsoft.com/office/drawing/2014/main" id="{4CEFB41E-A836-0D54-D75B-7E8D9723ACB7}"/>
              </a:ext>
            </a:extLst>
          </p:cNvPr>
          <p:cNvSpPr>
            <a:spLocks noGrp="1"/>
          </p:cNvSpPr>
          <p:nvPr>
            <p:ph type="ctrTitle"/>
          </p:nvPr>
        </p:nvSpPr>
        <p:spPr/>
        <p:txBody>
          <a:bodyPr/>
          <a:lstStyle/>
          <a:p>
            <a:r>
              <a:rPr lang="en-US" altLang="en-US"/>
              <a:t>9</a:t>
            </a:r>
          </a:p>
        </p:txBody>
      </p:sp>
      <p:sp>
        <p:nvSpPr>
          <p:cNvPr id="76802" name="Rectangle 3">
            <a:extLst>
              <a:ext uri="{FF2B5EF4-FFF2-40B4-BE49-F238E27FC236}">
                <a16:creationId xmlns:a16="http://schemas.microsoft.com/office/drawing/2014/main" id="{4EF1CCED-A95C-143B-5426-2512EA977746}"/>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a:extLst>
              <a:ext uri="{FF2B5EF4-FFF2-40B4-BE49-F238E27FC236}">
                <a16:creationId xmlns:a16="http://schemas.microsoft.com/office/drawing/2014/main" id="{4EEB1EE7-0E00-0864-07F3-6AA1347598D8}"/>
              </a:ext>
            </a:extLst>
          </p:cNvPr>
          <p:cNvSpPr>
            <a:spLocks noGrp="1"/>
          </p:cNvSpPr>
          <p:nvPr>
            <p:ph type="ctrTitle"/>
          </p:nvPr>
        </p:nvSpPr>
        <p:spPr/>
        <p:txBody>
          <a:bodyPr/>
          <a:lstStyle/>
          <a:p>
            <a:endParaRPr lang="en-US" altLang="en-US"/>
          </a:p>
        </p:txBody>
      </p:sp>
      <p:sp>
        <p:nvSpPr>
          <p:cNvPr id="77826" name="Rectangle 3">
            <a:extLst>
              <a:ext uri="{FF2B5EF4-FFF2-40B4-BE49-F238E27FC236}">
                <a16:creationId xmlns:a16="http://schemas.microsoft.com/office/drawing/2014/main" id="{D4F970E2-FC20-D0CC-8AF3-682A95B1AA4B}"/>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a:extLst>
              <a:ext uri="{FF2B5EF4-FFF2-40B4-BE49-F238E27FC236}">
                <a16:creationId xmlns:a16="http://schemas.microsoft.com/office/drawing/2014/main" id="{CBA6383A-9023-BC08-6E12-097AB3D071AB}"/>
              </a:ext>
            </a:extLst>
          </p:cNvPr>
          <p:cNvSpPr>
            <a:spLocks noGrp="1"/>
          </p:cNvSpPr>
          <p:nvPr>
            <p:ph type="ctrTitle"/>
          </p:nvPr>
        </p:nvSpPr>
        <p:spPr/>
        <p:txBody>
          <a:bodyPr/>
          <a:lstStyle/>
          <a:p>
            <a:r>
              <a:rPr lang="en-US" altLang="en-US"/>
              <a:t>4</a:t>
            </a:r>
          </a:p>
        </p:txBody>
      </p:sp>
      <p:sp>
        <p:nvSpPr>
          <p:cNvPr id="78850" name="Rectangle 3">
            <a:extLst>
              <a:ext uri="{FF2B5EF4-FFF2-40B4-BE49-F238E27FC236}">
                <a16:creationId xmlns:a16="http://schemas.microsoft.com/office/drawing/2014/main" id="{F1C47EF7-24CD-6739-7A8F-346637B3D50D}"/>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a:extLst>
              <a:ext uri="{FF2B5EF4-FFF2-40B4-BE49-F238E27FC236}">
                <a16:creationId xmlns:a16="http://schemas.microsoft.com/office/drawing/2014/main" id="{061E4FDB-EF95-D194-0989-53A688C222E1}"/>
              </a:ext>
            </a:extLst>
          </p:cNvPr>
          <p:cNvSpPr>
            <a:spLocks noGrp="1"/>
          </p:cNvSpPr>
          <p:nvPr>
            <p:ph type="ctrTitle"/>
          </p:nvPr>
        </p:nvSpPr>
        <p:spPr/>
        <p:txBody>
          <a:bodyPr/>
          <a:lstStyle/>
          <a:p>
            <a:endParaRPr lang="en-US" altLang="en-US"/>
          </a:p>
        </p:txBody>
      </p:sp>
      <p:sp>
        <p:nvSpPr>
          <p:cNvPr id="79874" name="Rectangle 3">
            <a:extLst>
              <a:ext uri="{FF2B5EF4-FFF2-40B4-BE49-F238E27FC236}">
                <a16:creationId xmlns:a16="http://schemas.microsoft.com/office/drawing/2014/main" id="{7C740A9B-9E95-E679-3869-6A41C0087EEE}"/>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2">
            <a:extLst>
              <a:ext uri="{FF2B5EF4-FFF2-40B4-BE49-F238E27FC236}">
                <a16:creationId xmlns:a16="http://schemas.microsoft.com/office/drawing/2014/main" id="{8103B900-E0E3-4680-6761-6D0246E32E82}"/>
              </a:ext>
            </a:extLst>
          </p:cNvPr>
          <p:cNvSpPr>
            <a:spLocks noGrp="1"/>
          </p:cNvSpPr>
          <p:nvPr>
            <p:ph type="ctrTitle"/>
          </p:nvPr>
        </p:nvSpPr>
        <p:spPr/>
        <p:txBody>
          <a:bodyPr/>
          <a:lstStyle/>
          <a:p>
            <a:r>
              <a:rPr lang="en-US" altLang="en-US"/>
              <a:t>3</a:t>
            </a:r>
          </a:p>
        </p:txBody>
      </p:sp>
      <p:sp>
        <p:nvSpPr>
          <p:cNvPr id="80898" name="Rectangle 3">
            <a:extLst>
              <a:ext uri="{FF2B5EF4-FFF2-40B4-BE49-F238E27FC236}">
                <a16:creationId xmlns:a16="http://schemas.microsoft.com/office/drawing/2014/main" id="{B2809ED1-D311-D4A7-2BFE-0941F1138B5A}"/>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a:extLst>
              <a:ext uri="{FF2B5EF4-FFF2-40B4-BE49-F238E27FC236}">
                <a16:creationId xmlns:a16="http://schemas.microsoft.com/office/drawing/2014/main" id="{5AB2DA1B-761A-1248-8473-929756C7B0C1}"/>
              </a:ext>
            </a:extLst>
          </p:cNvPr>
          <p:cNvSpPr>
            <a:spLocks noGrp="1"/>
          </p:cNvSpPr>
          <p:nvPr>
            <p:ph type="ctrTitle"/>
          </p:nvPr>
        </p:nvSpPr>
        <p:spPr/>
        <p:txBody>
          <a:bodyPr/>
          <a:lstStyle/>
          <a:p>
            <a:endParaRPr lang="en-US" altLang="en-US"/>
          </a:p>
        </p:txBody>
      </p:sp>
      <p:sp>
        <p:nvSpPr>
          <p:cNvPr id="81922" name="Rectangle 3">
            <a:extLst>
              <a:ext uri="{FF2B5EF4-FFF2-40B4-BE49-F238E27FC236}">
                <a16:creationId xmlns:a16="http://schemas.microsoft.com/office/drawing/2014/main" id="{4CB02D95-96C7-54EB-7303-29F2306C1A4D}"/>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2">
            <a:extLst>
              <a:ext uri="{FF2B5EF4-FFF2-40B4-BE49-F238E27FC236}">
                <a16:creationId xmlns:a16="http://schemas.microsoft.com/office/drawing/2014/main" id="{F582F39D-C3B6-2117-71BD-50DCA5CCDC3D}"/>
              </a:ext>
            </a:extLst>
          </p:cNvPr>
          <p:cNvSpPr>
            <a:spLocks noGrp="1"/>
          </p:cNvSpPr>
          <p:nvPr>
            <p:ph type="ctrTitle"/>
          </p:nvPr>
        </p:nvSpPr>
        <p:spPr/>
        <p:txBody>
          <a:bodyPr/>
          <a:lstStyle/>
          <a:p>
            <a:r>
              <a:rPr lang="en-US" altLang="en-US"/>
              <a:t>6</a:t>
            </a:r>
          </a:p>
        </p:txBody>
      </p:sp>
      <p:sp>
        <p:nvSpPr>
          <p:cNvPr id="82946" name="Rectangle 3">
            <a:extLst>
              <a:ext uri="{FF2B5EF4-FFF2-40B4-BE49-F238E27FC236}">
                <a16:creationId xmlns:a16="http://schemas.microsoft.com/office/drawing/2014/main" id="{13261E65-EE99-1847-BDB7-99412D62484C}"/>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a:extLst>
              <a:ext uri="{FF2B5EF4-FFF2-40B4-BE49-F238E27FC236}">
                <a16:creationId xmlns:a16="http://schemas.microsoft.com/office/drawing/2014/main" id="{11D65625-79E7-7C4C-C239-46DC4D982BB4}"/>
              </a:ext>
            </a:extLst>
          </p:cNvPr>
          <p:cNvSpPr>
            <a:spLocks noGrp="1"/>
          </p:cNvSpPr>
          <p:nvPr>
            <p:ph type="ctrTitle"/>
          </p:nvPr>
        </p:nvSpPr>
        <p:spPr/>
        <p:txBody>
          <a:bodyPr/>
          <a:lstStyle/>
          <a:p>
            <a:endParaRPr lang="en-US" altLang="en-US"/>
          </a:p>
        </p:txBody>
      </p:sp>
      <p:sp>
        <p:nvSpPr>
          <p:cNvPr id="83970" name="Rectangle 3">
            <a:extLst>
              <a:ext uri="{FF2B5EF4-FFF2-40B4-BE49-F238E27FC236}">
                <a16:creationId xmlns:a16="http://schemas.microsoft.com/office/drawing/2014/main" id="{8D6A35C1-1E06-BA84-DF40-F26641C06A6E}"/>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a:extLst>
              <a:ext uri="{FF2B5EF4-FFF2-40B4-BE49-F238E27FC236}">
                <a16:creationId xmlns:a16="http://schemas.microsoft.com/office/drawing/2014/main" id="{D66E19EB-48D4-EFFF-4EC9-0E68CB0D23FB}"/>
              </a:ext>
            </a:extLst>
          </p:cNvPr>
          <p:cNvSpPr>
            <a:spLocks noGrp="1"/>
          </p:cNvSpPr>
          <p:nvPr>
            <p:ph type="ctrTitle"/>
          </p:nvPr>
        </p:nvSpPr>
        <p:spPr/>
        <p:txBody>
          <a:bodyPr/>
          <a:lstStyle/>
          <a:p>
            <a:r>
              <a:rPr lang="en-US" altLang="en-US"/>
              <a:t>2</a:t>
            </a:r>
          </a:p>
        </p:txBody>
      </p:sp>
      <p:sp>
        <p:nvSpPr>
          <p:cNvPr id="84994" name="Rectangle 3">
            <a:extLst>
              <a:ext uri="{FF2B5EF4-FFF2-40B4-BE49-F238E27FC236}">
                <a16:creationId xmlns:a16="http://schemas.microsoft.com/office/drawing/2014/main" id="{32622EE4-1EF3-690B-FC86-4DCA416013E2}"/>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a:extLst>
              <a:ext uri="{FF2B5EF4-FFF2-40B4-BE49-F238E27FC236}">
                <a16:creationId xmlns:a16="http://schemas.microsoft.com/office/drawing/2014/main" id="{7AAB3EA9-4A65-4AD3-8825-09BC02C2716B}"/>
              </a:ext>
            </a:extLst>
          </p:cNvPr>
          <p:cNvSpPr>
            <a:spLocks noGrp="1"/>
          </p:cNvSpPr>
          <p:nvPr>
            <p:ph type="ctrTitle"/>
          </p:nvPr>
        </p:nvSpPr>
        <p:spPr/>
        <p:txBody>
          <a:bodyPr/>
          <a:lstStyle/>
          <a:p>
            <a:endParaRPr lang="en-US" altLang="en-US"/>
          </a:p>
        </p:txBody>
      </p:sp>
      <p:sp>
        <p:nvSpPr>
          <p:cNvPr id="86018" name="Rectangle 3">
            <a:extLst>
              <a:ext uri="{FF2B5EF4-FFF2-40B4-BE49-F238E27FC236}">
                <a16:creationId xmlns:a16="http://schemas.microsoft.com/office/drawing/2014/main" id="{C1C921C5-9D61-73C9-E33A-AB22D18F8038}"/>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2">
            <a:extLst>
              <a:ext uri="{FF2B5EF4-FFF2-40B4-BE49-F238E27FC236}">
                <a16:creationId xmlns:a16="http://schemas.microsoft.com/office/drawing/2014/main" id="{D433B115-BDBE-CA49-481B-A5D82A8FCA0D}"/>
              </a:ext>
            </a:extLst>
          </p:cNvPr>
          <p:cNvSpPr>
            <a:spLocks noGrp="1"/>
          </p:cNvSpPr>
          <p:nvPr>
            <p:ph type="ctrTitle"/>
          </p:nvPr>
        </p:nvSpPr>
        <p:spPr/>
        <p:txBody>
          <a:bodyPr/>
          <a:lstStyle/>
          <a:p>
            <a:r>
              <a:rPr lang="en-US" altLang="en-US"/>
              <a:t>8</a:t>
            </a:r>
          </a:p>
        </p:txBody>
      </p:sp>
      <p:sp>
        <p:nvSpPr>
          <p:cNvPr id="87042" name="Rectangle 3">
            <a:extLst>
              <a:ext uri="{FF2B5EF4-FFF2-40B4-BE49-F238E27FC236}">
                <a16:creationId xmlns:a16="http://schemas.microsoft.com/office/drawing/2014/main" id="{29258247-A104-D5F3-24FC-E6B0F37F5700}"/>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a:extLst>
              <a:ext uri="{FF2B5EF4-FFF2-40B4-BE49-F238E27FC236}">
                <a16:creationId xmlns:a16="http://schemas.microsoft.com/office/drawing/2014/main" id="{42022737-F3E1-99CA-8CE9-9078C72A838B}"/>
              </a:ext>
            </a:extLst>
          </p:cNvPr>
          <p:cNvSpPr>
            <a:spLocks noGrp="1"/>
          </p:cNvSpPr>
          <p:nvPr>
            <p:ph type="ctrTitle"/>
          </p:nvPr>
        </p:nvSpPr>
        <p:spPr/>
        <p:txBody>
          <a:bodyPr/>
          <a:lstStyle/>
          <a:p>
            <a:endParaRPr lang="en-US" altLang="en-US"/>
          </a:p>
        </p:txBody>
      </p:sp>
      <p:sp>
        <p:nvSpPr>
          <p:cNvPr id="88066" name="Rectangle 3">
            <a:extLst>
              <a:ext uri="{FF2B5EF4-FFF2-40B4-BE49-F238E27FC236}">
                <a16:creationId xmlns:a16="http://schemas.microsoft.com/office/drawing/2014/main" id="{CD4ACBEB-4C65-A86A-7270-85EA14F48C5F}"/>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a:extLst>
              <a:ext uri="{FF2B5EF4-FFF2-40B4-BE49-F238E27FC236}">
                <a16:creationId xmlns:a16="http://schemas.microsoft.com/office/drawing/2014/main" id="{11D617DF-DED5-27ED-AF8F-FA28F51B5138}"/>
              </a:ext>
            </a:extLst>
          </p:cNvPr>
          <p:cNvSpPr>
            <a:spLocks noGrp="1"/>
          </p:cNvSpPr>
          <p:nvPr>
            <p:ph type="ctrTitle"/>
          </p:nvPr>
        </p:nvSpPr>
        <p:spPr/>
        <p:txBody>
          <a:bodyPr/>
          <a:lstStyle/>
          <a:p>
            <a:r>
              <a:rPr lang="en-US" altLang="en-US"/>
              <a:t>4</a:t>
            </a:r>
          </a:p>
        </p:txBody>
      </p:sp>
      <p:sp>
        <p:nvSpPr>
          <p:cNvPr id="89090" name="Rectangle 3">
            <a:extLst>
              <a:ext uri="{FF2B5EF4-FFF2-40B4-BE49-F238E27FC236}">
                <a16:creationId xmlns:a16="http://schemas.microsoft.com/office/drawing/2014/main" id="{69F9FC61-F344-BEDE-FBDA-ADD250829464}"/>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a:extLst>
              <a:ext uri="{FF2B5EF4-FFF2-40B4-BE49-F238E27FC236}">
                <a16:creationId xmlns:a16="http://schemas.microsoft.com/office/drawing/2014/main" id="{D9120352-99C9-E37C-E1F5-7FE06DE2CF05}"/>
              </a:ext>
            </a:extLst>
          </p:cNvPr>
          <p:cNvSpPr>
            <a:spLocks noGrp="1"/>
          </p:cNvSpPr>
          <p:nvPr>
            <p:ph type="ctrTitle"/>
          </p:nvPr>
        </p:nvSpPr>
        <p:spPr/>
        <p:txBody>
          <a:bodyPr/>
          <a:lstStyle/>
          <a:p>
            <a:endParaRPr lang="en-US" altLang="en-US"/>
          </a:p>
        </p:txBody>
      </p:sp>
      <p:sp>
        <p:nvSpPr>
          <p:cNvPr id="90114" name="Rectangle 3">
            <a:extLst>
              <a:ext uri="{FF2B5EF4-FFF2-40B4-BE49-F238E27FC236}">
                <a16:creationId xmlns:a16="http://schemas.microsoft.com/office/drawing/2014/main" id="{8DC83056-AA4D-7E97-198D-EEBEF291405D}"/>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a:extLst>
              <a:ext uri="{FF2B5EF4-FFF2-40B4-BE49-F238E27FC236}">
                <a16:creationId xmlns:a16="http://schemas.microsoft.com/office/drawing/2014/main" id="{07E541C8-8865-B4A4-F35D-7E33D7569006}"/>
              </a:ext>
            </a:extLst>
          </p:cNvPr>
          <p:cNvSpPr>
            <a:spLocks noGrp="1"/>
          </p:cNvSpPr>
          <p:nvPr>
            <p:ph type="ctrTitle"/>
          </p:nvPr>
        </p:nvSpPr>
        <p:spPr/>
        <p:txBody>
          <a:bodyPr/>
          <a:lstStyle/>
          <a:p>
            <a:r>
              <a:rPr lang="en-US" altLang="en-US"/>
              <a:t>2</a:t>
            </a:r>
          </a:p>
        </p:txBody>
      </p:sp>
      <p:sp>
        <p:nvSpPr>
          <p:cNvPr id="91138" name="Rectangle 3">
            <a:extLst>
              <a:ext uri="{FF2B5EF4-FFF2-40B4-BE49-F238E27FC236}">
                <a16:creationId xmlns:a16="http://schemas.microsoft.com/office/drawing/2014/main" id="{2EF1B979-4207-D7A5-CCC4-8514F75AD20C}"/>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a:extLst>
              <a:ext uri="{FF2B5EF4-FFF2-40B4-BE49-F238E27FC236}">
                <a16:creationId xmlns:a16="http://schemas.microsoft.com/office/drawing/2014/main" id="{83918FCB-A270-FCA4-3EF3-7349E5066D22}"/>
              </a:ext>
            </a:extLst>
          </p:cNvPr>
          <p:cNvSpPr>
            <a:spLocks noGrp="1"/>
          </p:cNvSpPr>
          <p:nvPr>
            <p:ph type="ctrTitle"/>
          </p:nvPr>
        </p:nvSpPr>
        <p:spPr/>
        <p:txBody>
          <a:bodyPr/>
          <a:lstStyle/>
          <a:p>
            <a:endParaRPr lang="en-US" altLang="en-US"/>
          </a:p>
        </p:txBody>
      </p:sp>
      <p:sp>
        <p:nvSpPr>
          <p:cNvPr id="92162" name="Rectangle 3">
            <a:extLst>
              <a:ext uri="{FF2B5EF4-FFF2-40B4-BE49-F238E27FC236}">
                <a16:creationId xmlns:a16="http://schemas.microsoft.com/office/drawing/2014/main" id="{3F9BBED9-225C-7EB5-AFD8-A5AF7C247723}"/>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2">
            <a:extLst>
              <a:ext uri="{FF2B5EF4-FFF2-40B4-BE49-F238E27FC236}">
                <a16:creationId xmlns:a16="http://schemas.microsoft.com/office/drawing/2014/main" id="{0D240597-6F5E-DB94-CCAF-A7AB8797A329}"/>
              </a:ext>
            </a:extLst>
          </p:cNvPr>
          <p:cNvSpPr>
            <a:spLocks noGrp="1"/>
          </p:cNvSpPr>
          <p:nvPr>
            <p:ph type="ctrTitle"/>
          </p:nvPr>
        </p:nvSpPr>
        <p:spPr/>
        <p:txBody>
          <a:bodyPr/>
          <a:lstStyle/>
          <a:p>
            <a:r>
              <a:rPr lang="en-US" altLang="en-US"/>
              <a:t>1</a:t>
            </a:r>
          </a:p>
        </p:txBody>
      </p:sp>
      <p:sp>
        <p:nvSpPr>
          <p:cNvPr id="93186" name="Rectangle 3">
            <a:extLst>
              <a:ext uri="{FF2B5EF4-FFF2-40B4-BE49-F238E27FC236}">
                <a16:creationId xmlns:a16="http://schemas.microsoft.com/office/drawing/2014/main" id="{D076FFE4-5A60-5907-C857-E12A97BD1F58}"/>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a:extLst>
              <a:ext uri="{FF2B5EF4-FFF2-40B4-BE49-F238E27FC236}">
                <a16:creationId xmlns:a16="http://schemas.microsoft.com/office/drawing/2014/main" id="{6487C832-6168-5C82-AB60-495CDDA6F3E0}"/>
              </a:ext>
            </a:extLst>
          </p:cNvPr>
          <p:cNvSpPr>
            <a:spLocks noGrp="1"/>
          </p:cNvSpPr>
          <p:nvPr>
            <p:ph type="ctrTitle"/>
          </p:nvPr>
        </p:nvSpPr>
        <p:spPr/>
        <p:txBody>
          <a:bodyPr/>
          <a:lstStyle/>
          <a:p>
            <a:endParaRPr lang="en-US" altLang="en-US"/>
          </a:p>
        </p:txBody>
      </p:sp>
      <p:sp>
        <p:nvSpPr>
          <p:cNvPr id="94210" name="Rectangle 3">
            <a:extLst>
              <a:ext uri="{FF2B5EF4-FFF2-40B4-BE49-F238E27FC236}">
                <a16:creationId xmlns:a16="http://schemas.microsoft.com/office/drawing/2014/main" id="{FC0919FB-2F04-A587-1446-E0A44C46CD6F}"/>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a:extLst>
              <a:ext uri="{FF2B5EF4-FFF2-40B4-BE49-F238E27FC236}">
                <a16:creationId xmlns:a16="http://schemas.microsoft.com/office/drawing/2014/main" id="{68E480ED-4B25-38B3-E507-7190FF0B98F2}"/>
              </a:ext>
            </a:extLst>
          </p:cNvPr>
          <p:cNvSpPr>
            <a:spLocks noGrp="1"/>
          </p:cNvSpPr>
          <p:nvPr>
            <p:ph type="ctrTitle"/>
          </p:nvPr>
        </p:nvSpPr>
        <p:spPr/>
        <p:txBody>
          <a:bodyPr/>
          <a:lstStyle/>
          <a:p>
            <a:r>
              <a:rPr lang="en-US" altLang="en-US"/>
              <a:t>3</a:t>
            </a:r>
          </a:p>
        </p:txBody>
      </p:sp>
      <p:sp>
        <p:nvSpPr>
          <p:cNvPr id="95234" name="Rectangle 3">
            <a:extLst>
              <a:ext uri="{FF2B5EF4-FFF2-40B4-BE49-F238E27FC236}">
                <a16:creationId xmlns:a16="http://schemas.microsoft.com/office/drawing/2014/main" id="{8E2F261D-A65C-8BFA-E81E-2C17B7E39BE2}"/>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2">
            <a:extLst>
              <a:ext uri="{FF2B5EF4-FFF2-40B4-BE49-F238E27FC236}">
                <a16:creationId xmlns:a16="http://schemas.microsoft.com/office/drawing/2014/main" id="{721B16E7-D4CB-B600-F638-9AF4FC9B91F3}"/>
              </a:ext>
            </a:extLst>
          </p:cNvPr>
          <p:cNvSpPr>
            <a:spLocks noGrp="1"/>
          </p:cNvSpPr>
          <p:nvPr>
            <p:ph type="ctrTitle"/>
          </p:nvPr>
        </p:nvSpPr>
        <p:spPr/>
        <p:txBody>
          <a:bodyPr/>
          <a:lstStyle/>
          <a:p>
            <a:endParaRPr lang="en-US" altLang="en-US"/>
          </a:p>
        </p:txBody>
      </p:sp>
      <p:sp>
        <p:nvSpPr>
          <p:cNvPr id="96258" name="Rectangle 3">
            <a:extLst>
              <a:ext uri="{FF2B5EF4-FFF2-40B4-BE49-F238E27FC236}">
                <a16:creationId xmlns:a16="http://schemas.microsoft.com/office/drawing/2014/main" id="{7192C07A-C77B-9BF9-E3A4-BFFF2BD1A2EE}"/>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2">
            <a:extLst>
              <a:ext uri="{FF2B5EF4-FFF2-40B4-BE49-F238E27FC236}">
                <a16:creationId xmlns:a16="http://schemas.microsoft.com/office/drawing/2014/main" id="{63521712-5C78-5B2C-EF34-43455F28B0F5}"/>
              </a:ext>
            </a:extLst>
          </p:cNvPr>
          <p:cNvSpPr>
            <a:spLocks noGrp="1"/>
          </p:cNvSpPr>
          <p:nvPr>
            <p:ph type="ctrTitle"/>
          </p:nvPr>
        </p:nvSpPr>
        <p:spPr/>
        <p:txBody>
          <a:bodyPr/>
          <a:lstStyle/>
          <a:p>
            <a:r>
              <a:rPr lang="en-US" altLang="en-US"/>
              <a:t>3</a:t>
            </a:r>
          </a:p>
        </p:txBody>
      </p:sp>
      <p:sp>
        <p:nvSpPr>
          <p:cNvPr id="97282" name="Rectangle 3">
            <a:extLst>
              <a:ext uri="{FF2B5EF4-FFF2-40B4-BE49-F238E27FC236}">
                <a16:creationId xmlns:a16="http://schemas.microsoft.com/office/drawing/2014/main" id="{F53F6735-D6A9-6A0C-A7B6-63202C7E2B8B}"/>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2">
            <a:extLst>
              <a:ext uri="{FF2B5EF4-FFF2-40B4-BE49-F238E27FC236}">
                <a16:creationId xmlns:a16="http://schemas.microsoft.com/office/drawing/2014/main" id="{05A9C7F7-23AD-F2B7-D21B-01BF6C55903B}"/>
              </a:ext>
            </a:extLst>
          </p:cNvPr>
          <p:cNvSpPr>
            <a:spLocks noGrp="1"/>
          </p:cNvSpPr>
          <p:nvPr>
            <p:ph type="ctrTitle"/>
          </p:nvPr>
        </p:nvSpPr>
        <p:spPr/>
        <p:txBody>
          <a:bodyPr/>
          <a:lstStyle/>
          <a:p>
            <a:endParaRPr lang="en-US" altLang="en-US"/>
          </a:p>
        </p:txBody>
      </p:sp>
      <p:sp>
        <p:nvSpPr>
          <p:cNvPr id="98306" name="Rectangle 3">
            <a:extLst>
              <a:ext uri="{FF2B5EF4-FFF2-40B4-BE49-F238E27FC236}">
                <a16:creationId xmlns:a16="http://schemas.microsoft.com/office/drawing/2014/main" id="{B14EF1E7-44A7-5DDB-01EA-D9A24FFD2D5C}"/>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a:extLst>
              <a:ext uri="{FF2B5EF4-FFF2-40B4-BE49-F238E27FC236}">
                <a16:creationId xmlns:a16="http://schemas.microsoft.com/office/drawing/2014/main" id="{D5244AF9-5CA1-9BBF-29D4-506638F819C2}"/>
              </a:ext>
            </a:extLst>
          </p:cNvPr>
          <p:cNvSpPr>
            <a:spLocks noGrp="1"/>
          </p:cNvSpPr>
          <p:nvPr>
            <p:ph type="ctrTitle"/>
          </p:nvPr>
        </p:nvSpPr>
        <p:spPr/>
        <p:txBody>
          <a:bodyPr/>
          <a:lstStyle/>
          <a:p>
            <a:r>
              <a:rPr lang="en-US" altLang="en-US"/>
              <a:t>8</a:t>
            </a:r>
          </a:p>
        </p:txBody>
      </p:sp>
      <p:sp>
        <p:nvSpPr>
          <p:cNvPr id="99330" name="Rectangle 3">
            <a:extLst>
              <a:ext uri="{FF2B5EF4-FFF2-40B4-BE49-F238E27FC236}">
                <a16:creationId xmlns:a16="http://schemas.microsoft.com/office/drawing/2014/main" id="{A7DB570E-D1DE-A5B1-4895-BC9D0170DA88}"/>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a:extLst>
              <a:ext uri="{FF2B5EF4-FFF2-40B4-BE49-F238E27FC236}">
                <a16:creationId xmlns:a16="http://schemas.microsoft.com/office/drawing/2014/main" id="{656D2728-621B-1C67-61A2-BF4002A7ACBE}"/>
              </a:ext>
            </a:extLst>
          </p:cNvPr>
          <p:cNvSpPr>
            <a:spLocks noGrp="1"/>
          </p:cNvSpPr>
          <p:nvPr>
            <p:ph type="ctrTitle"/>
          </p:nvPr>
        </p:nvSpPr>
        <p:spPr/>
        <p:txBody>
          <a:bodyPr/>
          <a:lstStyle/>
          <a:p>
            <a:endParaRPr lang="en-US" altLang="en-US"/>
          </a:p>
        </p:txBody>
      </p:sp>
      <p:sp>
        <p:nvSpPr>
          <p:cNvPr id="100354" name="Rectangle 3">
            <a:extLst>
              <a:ext uri="{FF2B5EF4-FFF2-40B4-BE49-F238E27FC236}">
                <a16:creationId xmlns:a16="http://schemas.microsoft.com/office/drawing/2014/main" id="{D37D7816-568C-53DA-230D-52FC6449543A}"/>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a:extLst>
              <a:ext uri="{FF2B5EF4-FFF2-40B4-BE49-F238E27FC236}">
                <a16:creationId xmlns:a16="http://schemas.microsoft.com/office/drawing/2014/main" id="{356F7B4F-EAF0-4D4D-F6E1-A4BA7D4C160E}"/>
              </a:ext>
            </a:extLst>
          </p:cNvPr>
          <p:cNvSpPr>
            <a:spLocks noGrp="1"/>
          </p:cNvSpPr>
          <p:nvPr>
            <p:ph type="ctrTitle"/>
          </p:nvPr>
        </p:nvSpPr>
        <p:spPr/>
        <p:txBody>
          <a:bodyPr/>
          <a:lstStyle/>
          <a:p>
            <a:r>
              <a:rPr lang="en-US" altLang="en-US"/>
              <a:t>3</a:t>
            </a:r>
          </a:p>
        </p:txBody>
      </p:sp>
      <p:sp>
        <p:nvSpPr>
          <p:cNvPr id="101378" name="Rectangle 3">
            <a:extLst>
              <a:ext uri="{FF2B5EF4-FFF2-40B4-BE49-F238E27FC236}">
                <a16:creationId xmlns:a16="http://schemas.microsoft.com/office/drawing/2014/main" id="{EB672958-3B57-4B4A-F05F-A180E9E82A82}"/>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2">
            <a:extLst>
              <a:ext uri="{FF2B5EF4-FFF2-40B4-BE49-F238E27FC236}">
                <a16:creationId xmlns:a16="http://schemas.microsoft.com/office/drawing/2014/main" id="{C00D4C21-0B54-2FE2-4A31-6C81C4C64901}"/>
              </a:ext>
            </a:extLst>
          </p:cNvPr>
          <p:cNvSpPr>
            <a:spLocks noGrp="1"/>
          </p:cNvSpPr>
          <p:nvPr>
            <p:ph type="ctrTitle"/>
          </p:nvPr>
        </p:nvSpPr>
        <p:spPr/>
        <p:txBody>
          <a:bodyPr/>
          <a:lstStyle/>
          <a:p>
            <a:endParaRPr lang="en-US" altLang="en-US"/>
          </a:p>
        </p:txBody>
      </p:sp>
      <p:sp>
        <p:nvSpPr>
          <p:cNvPr id="102402" name="Rectangle 3">
            <a:extLst>
              <a:ext uri="{FF2B5EF4-FFF2-40B4-BE49-F238E27FC236}">
                <a16:creationId xmlns:a16="http://schemas.microsoft.com/office/drawing/2014/main" id="{F674CFFC-8DFF-8746-BA07-A26FAE46C715}"/>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2">
            <a:extLst>
              <a:ext uri="{FF2B5EF4-FFF2-40B4-BE49-F238E27FC236}">
                <a16:creationId xmlns:a16="http://schemas.microsoft.com/office/drawing/2014/main" id="{69FDBBB1-29AA-AE81-5D49-CC46F612F156}"/>
              </a:ext>
            </a:extLst>
          </p:cNvPr>
          <p:cNvSpPr>
            <a:spLocks noGrp="1"/>
          </p:cNvSpPr>
          <p:nvPr>
            <p:ph type="ctrTitle"/>
          </p:nvPr>
        </p:nvSpPr>
        <p:spPr/>
        <p:txBody>
          <a:bodyPr/>
          <a:lstStyle/>
          <a:p>
            <a:r>
              <a:rPr lang="en-US" altLang="en-US"/>
              <a:t>7</a:t>
            </a:r>
          </a:p>
        </p:txBody>
      </p:sp>
      <p:sp>
        <p:nvSpPr>
          <p:cNvPr id="103426" name="Rectangle 3">
            <a:extLst>
              <a:ext uri="{FF2B5EF4-FFF2-40B4-BE49-F238E27FC236}">
                <a16:creationId xmlns:a16="http://schemas.microsoft.com/office/drawing/2014/main" id="{98DD9EE3-F73A-5745-2CC8-CF419A78FF8E}"/>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2">
            <a:extLst>
              <a:ext uri="{FF2B5EF4-FFF2-40B4-BE49-F238E27FC236}">
                <a16:creationId xmlns:a16="http://schemas.microsoft.com/office/drawing/2014/main" id="{719CD728-128F-0111-F9AF-AAC7918203E5}"/>
              </a:ext>
            </a:extLst>
          </p:cNvPr>
          <p:cNvSpPr>
            <a:spLocks noGrp="1"/>
          </p:cNvSpPr>
          <p:nvPr>
            <p:ph type="ctrTitle"/>
          </p:nvPr>
        </p:nvSpPr>
        <p:spPr/>
        <p:txBody>
          <a:bodyPr/>
          <a:lstStyle/>
          <a:p>
            <a:endParaRPr lang="en-US" altLang="en-US"/>
          </a:p>
        </p:txBody>
      </p:sp>
      <p:sp>
        <p:nvSpPr>
          <p:cNvPr id="104450" name="Rectangle 3">
            <a:extLst>
              <a:ext uri="{FF2B5EF4-FFF2-40B4-BE49-F238E27FC236}">
                <a16:creationId xmlns:a16="http://schemas.microsoft.com/office/drawing/2014/main" id="{D51BDF30-B9B8-64C9-7F04-5C513A3BE562}"/>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2">
            <a:extLst>
              <a:ext uri="{FF2B5EF4-FFF2-40B4-BE49-F238E27FC236}">
                <a16:creationId xmlns:a16="http://schemas.microsoft.com/office/drawing/2014/main" id="{3E6F6F5A-7536-F9B4-B956-4F9D04530336}"/>
              </a:ext>
            </a:extLst>
          </p:cNvPr>
          <p:cNvSpPr>
            <a:spLocks noGrp="1"/>
          </p:cNvSpPr>
          <p:nvPr>
            <p:ph type="ctrTitle"/>
          </p:nvPr>
        </p:nvSpPr>
        <p:spPr/>
        <p:txBody>
          <a:bodyPr/>
          <a:lstStyle/>
          <a:p>
            <a:r>
              <a:rPr lang="en-US" altLang="en-US"/>
              <a:t>3</a:t>
            </a:r>
          </a:p>
        </p:txBody>
      </p:sp>
      <p:sp>
        <p:nvSpPr>
          <p:cNvPr id="105474" name="Rectangle 3">
            <a:extLst>
              <a:ext uri="{FF2B5EF4-FFF2-40B4-BE49-F238E27FC236}">
                <a16:creationId xmlns:a16="http://schemas.microsoft.com/office/drawing/2014/main" id="{B1494544-C78B-58D8-43A6-ACC68DDADBF5}"/>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2">
            <a:extLst>
              <a:ext uri="{FF2B5EF4-FFF2-40B4-BE49-F238E27FC236}">
                <a16:creationId xmlns:a16="http://schemas.microsoft.com/office/drawing/2014/main" id="{245C04D8-166F-E92F-5C95-E8667DD3E1E9}"/>
              </a:ext>
            </a:extLst>
          </p:cNvPr>
          <p:cNvSpPr>
            <a:spLocks noGrp="1"/>
          </p:cNvSpPr>
          <p:nvPr>
            <p:ph type="ctrTitle"/>
          </p:nvPr>
        </p:nvSpPr>
        <p:spPr/>
        <p:txBody>
          <a:bodyPr/>
          <a:lstStyle/>
          <a:p>
            <a:endParaRPr lang="en-US" altLang="en-US"/>
          </a:p>
        </p:txBody>
      </p:sp>
      <p:sp>
        <p:nvSpPr>
          <p:cNvPr id="106498" name="Rectangle 3">
            <a:extLst>
              <a:ext uri="{FF2B5EF4-FFF2-40B4-BE49-F238E27FC236}">
                <a16:creationId xmlns:a16="http://schemas.microsoft.com/office/drawing/2014/main" id="{8F4AFB27-9E3F-788B-B1F6-15A64FB5CD7A}"/>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2">
            <a:extLst>
              <a:ext uri="{FF2B5EF4-FFF2-40B4-BE49-F238E27FC236}">
                <a16:creationId xmlns:a16="http://schemas.microsoft.com/office/drawing/2014/main" id="{F769E0AA-8AF4-29A7-89EA-647204A2D096}"/>
              </a:ext>
            </a:extLst>
          </p:cNvPr>
          <p:cNvSpPr>
            <a:spLocks noGrp="1"/>
          </p:cNvSpPr>
          <p:nvPr>
            <p:ph type="ctrTitle"/>
          </p:nvPr>
        </p:nvSpPr>
        <p:spPr/>
        <p:txBody>
          <a:bodyPr/>
          <a:lstStyle/>
          <a:p>
            <a:r>
              <a:rPr lang="en-US" altLang="en-US"/>
              <a:t>2</a:t>
            </a:r>
          </a:p>
        </p:txBody>
      </p:sp>
      <p:sp>
        <p:nvSpPr>
          <p:cNvPr id="107522" name="Rectangle 3">
            <a:extLst>
              <a:ext uri="{FF2B5EF4-FFF2-40B4-BE49-F238E27FC236}">
                <a16:creationId xmlns:a16="http://schemas.microsoft.com/office/drawing/2014/main" id="{0CBF5864-4E5F-FCCE-57E6-E62DFDA169B7}"/>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2">
            <a:extLst>
              <a:ext uri="{FF2B5EF4-FFF2-40B4-BE49-F238E27FC236}">
                <a16:creationId xmlns:a16="http://schemas.microsoft.com/office/drawing/2014/main" id="{B9FE7CB2-644B-8338-4CFB-9BBBE776AE4A}"/>
              </a:ext>
            </a:extLst>
          </p:cNvPr>
          <p:cNvSpPr>
            <a:spLocks noGrp="1"/>
          </p:cNvSpPr>
          <p:nvPr>
            <p:ph type="ctrTitle"/>
          </p:nvPr>
        </p:nvSpPr>
        <p:spPr/>
        <p:txBody>
          <a:bodyPr/>
          <a:lstStyle/>
          <a:p>
            <a:endParaRPr lang="en-US" altLang="en-US"/>
          </a:p>
        </p:txBody>
      </p:sp>
      <p:sp>
        <p:nvSpPr>
          <p:cNvPr id="108546" name="Rectangle 3">
            <a:extLst>
              <a:ext uri="{FF2B5EF4-FFF2-40B4-BE49-F238E27FC236}">
                <a16:creationId xmlns:a16="http://schemas.microsoft.com/office/drawing/2014/main" id="{453697D4-507C-C19F-E8A4-E155D9371420}"/>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2">
            <a:extLst>
              <a:ext uri="{FF2B5EF4-FFF2-40B4-BE49-F238E27FC236}">
                <a16:creationId xmlns:a16="http://schemas.microsoft.com/office/drawing/2014/main" id="{2F536AA2-4A2A-0F44-FCFC-CC45038E5326}"/>
              </a:ext>
            </a:extLst>
          </p:cNvPr>
          <p:cNvSpPr>
            <a:spLocks noGrp="1"/>
          </p:cNvSpPr>
          <p:nvPr>
            <p:ph type="title"/>
          </p:nvPr>
        </p:nvSpPr>
        <p:spPr/>
        <p:txBody>
          <a:bodyPr/>
          <a:lstStyle/>
          <a:p>
            <a:r>
              <a:rPr lang="en-US" altLang="en-US"/>
              <a:t> </a:t>
            </a:r>
          </a:p>
        </p:txBody>
      </p:sp>
      <p:sp>
        <p:nvSpPr>
          <p:cNvPr id="109570" name="Rectangle 3">
            <a:extLst>
              <a:ext uri="{FF2B5EF4-FFF2-40B4-BE49-F238E27FC236}">
                <a16:creationId xmlns:a16="http://schemas.microsoft.com/office/drawing/2014/main" id="{8AD237A9-5E8A-89C5-280E-8817FC216C41}"/>
              </a:ext>
            </a:extLst>
          </p:cNvPr>
          <p:cNvSpPr>
            <a:spLocks noGrp="1"/>
          </p:cNvSpPr>
          <p:nvPr>
            <p:ph type="body" idx="1"/>
          </p:nvPr>
        </p:nvSpPr>
        <p:spPr/>
        <p:txBody>
          <a:bodyPr/>
          <a:lstStyle/>
          <a:p>
            <a:pPr>
              <a:buFont typeface="Arial" panose="020B0604020202020204" pitchFamily="34" charset="0"/>
              <a:buNone/>
            </a:pPr>
            <a:r>
              <a:rPr lang="en-US" altLang="en-US"/>
              <a:t>                           </a:t>
            </a:r>
          </a:p>
          <a:p>
            <a:endParaRPr lang="en-US" altLang="en-US"/>
          </a:p>
          <a:p>
            <a:pPr>
              <a:buFont typeface="Arial" panose="020B0604020202020204" pitchFamily="34" charset="0"/>
              <a:buNone/>
            </a:pPr>
            <a:r>
              <a:rPr lang="en-US" altLang="en-US"/>
              <a:t>                                          4</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Rectangle 2">
            <a:extLst>
              <a:ext uri="{FF2B5EF4-FFF2-40B4-BE49-F238E27FC236}">
                <a16:creationId xmlns:a16="http://schemas.microsoft.com/office/drawing/2014/main" id="{2E201272-317A-68CA-A040-78BBEC91CFFC}"/>
              </a:ext>
            </a:extLst>
          </p:cNvPr>
          <p:cNvSpPr>
            <a:spLocks noGrp="1"/>
          </p:cNvSpPr>
          <p:nvPr>
            <p:ph type="title"/>
          </p:nvPr>
        </p:nvSpPr>
        <p:spPr/>
        <p:txBody>
          <a:bodyPr/>
          <a:lstStyle/>
          <a:p>
            <a:r>
              <a:rPr lang="en-US" altLang="en-US"/>
              <a:t>Our Critical Decision Points</a:t>
            </a:r>
          </a:p>
        </p:txBody>
      </p:sp>
      <p:sp>
        <p:nvSpPr>
          <p:cNvPr id="251907" name="Rectangle 3">
            <a:extLst>
              <a:ext uri="{FF2B5EF4-FFF2-40B4-BE49-F238E27FC236}">
                <a16:creationId xmlns:a16="http://schemas.microsoft.com/office/drawing/2014/main" id="{D873788A-A0EA-E6F0-0C9C-89814BE41879}"/>
              </a:ext>
            </a:extLst>
          </p:cNvPr>
          <p:cNvSpPr>
            <a:spLocks noGrp="1"/>
          </p:cNvSpPr>
          <p:nvPr>
            <p:ph type="body" idx="1"/>
          </p:nvPr>
        </p:nvSpPr>
        <p:spPr>
          <a:xfrm>
            <a:off x="1981200" y="1600200"/>
            <a:ext cx="5020056" cy="4828032"/>
          </a:xfrm>
        </p:spPr>
        <p:txBody>
          <a:bodyPr/>
          <a:lstStyle/>
          <a:p>
            <a:r>
              <a:rPr lang="en-US" altLang="en-US" dirty="0"/>
              <a:t>Intersections</a:t>
            </a:r>
          </a:p>
          <a:p>
            <a:r>
              <a:rPr lang="en-US" altLang="en-US" dirty="0"/>
              <a:t>School Zones</a:t>
            </a:r>
          </a:p>
          <a:p>
            <a:r>
              <a:rPr lang="en-US" altLang="en-US" dirty="0"/>
              <a:t>Events</a:t>
            </a:r>
          </a:p>
          <a:p>
            <a:r>
              <a:rPr lang="en-US" altLang="en-US" dirty="0"/>
              <a:t>Road Construction Zones</a:t>
            </a:r>
          </a:p>
          <a:p>
            <a:r>
              <a:rPr lang="en-US" altLang="en-US" dirty="0"/>
              <a:t>JOB SITES</a:t>
            </a:r>
          </a:p>
        </p:txBody>
      </p:sp>
      <p:sp>
        <p:nvSpPr>
          <p:cNvPr id="251908" name="Rectangle 4">
            <a:extLst>
              <a:ext uri="{FF2B5EF4-FFF2-40B4-BE49-F238E27FC236}">
                <a16:creationId xmlns:a16="http://schemas.microsoft.com/office/drawing/2014/main" id="{57E5ADDC-50B5-4D3C-F35F-1748B8C2ED3F}"/>
              </a:ext>
            </a:extLst>
          </p:cNvPr>
          <p:cNvSpPr>
            <a:spLocks/>
          </p:cNvSpPr>
          <p:nvPr/>
        </p:nvSpPr>
        <p:spPr bwMode="auto">
          <a:xfrm>
            <a:off x="1981201" y="2406650"/>
            <a:ext cx="671512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Aft>
                <a:spcPct val="0"/>
              </a:spcAft>
              <a:buNone/>
            </a:pPr>
            <a:endParaRPr lang="en-US" altLang="en-US">
              <a:solidFill>
                <a:prstClr val="black"/>
              </a:solidFill>
            </a:endParaRPr>
          </a:p>
        </p:txBody>
      </p:sp>
      <p:sp>
        <p:nvSpPr>
          <p:cNvPr id="251909" name="Rectangle 5">
            <a:extLst>
              <a:ext uri="{FF2B5EF4-FFF2-40B4-BE49-F238E27FC236}">
                <a16:creationId xmlns:a16="http://schemas.microsoft.com/office/drawing/2014/main" id="{013BEF92-4021-5731-E976-9E0C437D89EA}"/>
              </a:ext>
            </a:extLst>
          </p:cNvPr>
          <p:cNvSpPr>
            <a:spLocks/>
          </p:cNvSpPr>
          <p:nvPr/>
        </p:nvSpPr>
        <p:spPr bwMode="auto">
          <a:xfrm>
            <a:off x="1981201" y="3349625"/>
            <a:ext cx="357187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Aft>
                <a:spcPct val="0"/>
              </a:spcAft>
            </a:pPr>
            <a:endParaRPr lang="en-US" altLang="en-US">
              <a:solidFill>
                <a:prstClr val="black"/>
              </a:solidFill>
            </a:endParaRPr>
          </a:p>
        </p:txBody>
      </p:sp>
      <p:sp>
        <p:nvSpPr>
          <p:cNvPr id="251910" name="Rectangle 6">
            <a:extLst>
              <a:ext uri="{FF2B5EF4-FFF2-40B4-BE49-F238E27FC236}">
                <a16:creationId xmlns:a16="http://schemas.microsoft.com/office/drawing/2014/main" id="{564A996B-6253-B33C-2814-F1A8316C4C40}"/>
              </a:ext>
            </a:extLst>
          </p:cNvPr>
          <p:cNvSpPr>
            <a:spLocks/>
          </p:cNvSpPr>
          <p:nvPr/>
        </p:nvSpPr>
        <p:spPr bwMode="auto">
          <a:xfrm>
            <a:off x="1981201" y="4168775"/>
            <a:ext cx="357187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Aft>
                <a:spcPct val="0"/>
              </a:spcAft>
            </a:pPr>
            <a:endParaRPr lang="en-US" altLang="en-US">
              <a:solidFill>
                <a:prstClr val="black"/>
              </a:solidFill>
            </a:endParaRPr>
          </a:p>
        </p:txBody>
      </p:sp>
      <p:sp>
        <p:nvSpPr>
          <p:cNvPr id="251911" name="Rectangle 7">
            <a:extLst>
              <a:ext uri="{FF2B5EF4-FFF2-40B4-BE49-F238E27FC236}">
                <a16:creationId xmlns:a16="http://schemas.microsoft.com/office/drawing/2014/main" id="{1D4F2BDB-D8F5-098A-B6C6-428C4B43DD3B}"/>
              </a:ext>
            </a:extLst>
          </p:cNvPr>
          <p:cNvSpPr>
            <a:spLocks/>
          </p:cNvSpPr>
          <p:nvPr/>
        </p:nvSpPr>
        <p:spPr bwMode="auto">
          <a:xfrm>
            <a:off x="1981201" y="5045075"/>
            <a:ext cx="357187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Aft>
                <a:spcPct val="0"/>
              </a:spcAft>
            </a:pPr>
            <a:endParaRPr lang="en-US" altLang="en-US">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1907">
                                            <p:txEl>
                                              <p:pRg st="0" end="0"/>
                                            </p:txEl>
                                          </p:spTgt>
                                        </p:tgtEl>
                                        <p:attrNameLst>
                                          <p:attrName>style.visibility</p:attrName>
                                        </p:attrNameLst>
                                      </p:cBhvr>
                                      <p:to>
                                        <p:strVal val="visible"/>
                                      </p:to>
                                    </p:set>
                                    <p:anim calcmode="lin" valueType="num">
                                      <p:cBhvr additive="base">
                                        <p:cTn id="7" dur="500" fill="hold"/>
                                        <p:tgtEl>
                                          <p:spTgt spid="2519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19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1907">
                                            <p:txEl>
                                              <p:pRg st="1" end="1"/>
                                            </p:txEl>
                                          </p:spTgt>
                                        </p:tgtEl>
                                        <p:attrNameLst>
                                          <p:attrName>style.visibility</p:attrName>
                                        </p:attrNameLst>
                                      </p:cBhvr>
                                      <p:to>
                                        <p:strVal val="visible"/>
                                      </p:to>
                                    </p:set>
                                    <p:anim calcmode="lin" valueType="num">
                                      <p:cBhvr additive="base">
                                        <p:cTn id="13" dur="500" fill="hold"/>
                                        <p:tgtEl>
                                          <p:spTgt spid="25190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190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1907">
                                            <p:txEl>
                                              <p:pRg st="2" end="2"/>
                                            </p:txEl>
                                          </p:spTgt>
                                        </p:tgtEl>
                                        <p:attrNameLst>
                                          <p:attrName>style.visibility</p:attrName>
                                        </p:attrNameLst>
                                      </p:cBhvr>
                                      <p:to>
                                        <p:strVal val="visible"/>
                                      </p:to>
                                    </p:set>
                                    <p:anim calcmode="lin" valueType="num">
                                      <p:cBhvr additive="base">
                                        <p:cTn id="19" dur="500" fill="hold"/>
                                        <p:tgtEl>
                                          <p:spTgt spid="25190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190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1907">
                                            <p:txEl>
                                              <p:pRg st="3" end="3"/>
                                            </p:txEl>
                                          </p:spTgt>
                                        </p:tgtEl>
                                        <p:attrNameLst>
                                          <p:attrName>style.visibility</p:attrName>
                                        </p:attrNameLst>
                                      </p:cBhvr>
                                      <p:to>
                                        <p:strVal val="visible"/>
                                      </p:to>
                                    </p:set>
                                    <p:anim calcmode="lin" valueType="num">
                                      <p:cBhvr additive="base">
                                        <p:cTn id="25" dur="500" fill="hold"/>
                                        <p:tgtEl>
                                          <p:spTgt spid="25190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5190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1907">
                                            <p:txEl>
                                              <p:pRg st="4" end="4"/>
                                            </p:txEl>
                                          </p:spTgt>
                                        </p:tgtEl>
                                        <p:attrNameLst>
                                          <p:attrName>style.visibility</p:attrName>
                                        </p:attrNameLst>
                                      </p:cBhvr>
                                      <p:to>
                                        <p:strVal val="visible"/>
                                      </p:to>
                                    </p:set>
                                    <p:anim calcmode="lin" valueType="num">
                                      <p:cBhvr additive="base">
                                        <p:cTn id="31" dur="500" fill="hold"/>
                                        <p:tgtEl>
                                          <p:spTgt spid="25190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5190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nodePh="1">
                                  <p:stCondLst>
                                    <p:cond delay="0"/>
                                  </p:stCondLst>
                                  <p:endCondLst>
                                    <p:cond evt="begin" delay="0">
                                      <p:tn val="35"/>
                                    </p:cond>
                                  </p:endCondLst>
                                  <p:childTnLst>
                                    <p:set>
                                      <p:cBhvr>
                                        <p:cTn id="36" dur="1" fill="hold">
                                          <p:stCondLst>
                                            <p:cond delay="0"/>
                                          </p:stCondLst>
                                        </p:cTn>
                                        <p:tgtEl>
                                          <p:spTgt spid="251908">
                                            <p:txEl>
                                              <p:pRg st="0" end="0"/>
                                            </p:txEl>
                                          </p:spTgt>
                                        </p:tgtEl>
                                        <p:attrNameLst>
                                          <p:attrName>style.visibility</p:attrName>
                                        </p:attrNameLst>
                                      </p:cBhvr>
                                      <p:to>
                                        <p:strVal val="visible"/>
                                      </p:to>
                                    </p:set>
                                    <p:anim calcmode="lin" valueType="num">
                                      <p:cBhvr additive="base">
                                        <p:cTn id="37" dur="500" fill="hold"/>
                                        <p:tgtEl>
                                          <p:spTgt spid="251908">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5190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nodePh="1">
                                  <p:stCondLst>
                                    <p:cond delay="0"/>
                                  </p:stCondLst>
                                  <p:endCondLst>
                                    <p:cond evt="begin" delay="0">
                                      <p:tn val="41"/>
                                    </p:cond>
                                  </p:endCondLst>
                                  <p:childTnLst>
                                    <p:set>
                                      <p:cBhvr>
                                        <p:cTn id="42" dur="1" fill="hold">
                                          <p:stCondLst>
                                            <p:cond delay="0"/>
                                          </p:stCondLst>
                                        </p:cTn>
                                        <p:tgtEl>
                                          <p:spTgt spid="251909">
                                            <p:txEl>
                                              <p:pRg st="0" end="0"/>
                                            </p:txEl>
                                          </p:spTgt>
                                        </p:tgtEl>
                                        <p:attrNameLst>
                                          <p:attrName>style.visibility</p:attrName>
                                        </p:attrNameLst>
                                      </p:cBhvr>
                                      <p:to>
                                        <p:strVal val="visible"/>
                                      </p:to>
                                    </p:set>
                                    <p:anim calcmode="lin" valueType="num">
                                      <p:cBhvr additive="base">
                                        <p:cTn id="43" dur="500" fill="hold"/>
                                        <p:tgtEl>
                                          <p:spTgt spid="251909">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5190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nodePh="1">
                                  <p:stCondLst>
                                    <p:cond delay="0"/>
                                  </p:stCondLst>
                                  <p:endCondLst>
                                    <p:cond evt="begin" delay="0">
                                      <p:tn val="47"/>
                                    </p:cond>
                                  </p:endCondLst>
                                  <p:childTnLst>
                                    <p:set>
                                      <p:cBhvr>
                                        <p:cTn id="48" dur="1" fill="hold">
                                          <p:stCondLst>
                                            <p:cond delay="0"/>
                                          </p:stCondLst>
                                        </p:cTn>
                                        <p:tgtEl>
                                          <p:spTgt spid="251910">
                                            <p:txEl>
                                              <p:pRg st="0" end="0"/>
                                            </p:txEl>
                                          </p:spTgt>
                                        </p:tgtEl>
                                        <p:attrNameLst>
                                          <p:attrName>style.visibility</p:attrName>
                                        </p:attrNameLst>
                                      </p:cBhvr>
                                      <p:to>
                                        <p:strVal val="visible"/>
                                      </p:to>
                                    </p:set>
                                    <p:anim calcmode="lin" valueType="num">
                                      <p:cBhvr additive="base">
                                        <p:cTn id="49" dur="500" fill="hold"/>
                                        <p:tgtEl>
                                          <p:spTgt spid="251910">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519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nodePh="1">
                                  <p:stCondLst>
                                    <p:cond delay="0"/>
                                  </p:stCondLst>
                                  <p:endCondLst>
                                    <p:cond evt="begin" delay="0">
                                      <p:tn val="53"/>
                                    </p:cond>
                                  </p:endCondLst>
                                  <p:childTnLst>
                                    <p:set>
                                      <p:cBhvr>
                                        <p:cTn id="54" dur="1" fill="hold">
                                          <p:stCondLst>
                                            <p:cond delay="0"/>
                                          </p:stCondLst>
                                        </p:cTn>
                                        <p:tgtEl>
                                          <p:spTgt spid="251911">
                                            <p:txEl>
                                              <p:pRg st="0" end="0"/>
                                            </p:txEl>
                                          </p:spTgt>
                                        </p:tgtEl>
                                        <p:attrNameLst>
                                          <p:attrName>style.visibility</p:attrName>
                                        </p:attrNameLst>
                                      </p:cBhvr>
                                      <p:to>
                                        <p:strVal val="visible"/>
                                      </p:to>
                                    </p:set>
                                    <p:anim calcmode="lin" valueType="num">
                                      <p:cBhvr additive="base">
                                        <p:cTn id="55" dur="500" fill="hold"/>
                                        <p:tgtEl>
                                          <p:spTgt spid="251911">
                                            <p:txEl>
                                              <p:pRg st="0" end="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519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7" grpId="0" build="p"/>
      <p:bldP spid="251908" grpId="0" build="p"/>
      <p:bldP spid="251909" grpId="0" build="p"/>
      <p:bldP spid="251910" grpId="0" build="p"/>
      <p:bldP spid="251911"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Title 3">
            <a:extLst>
              <a:ext uri="{FF2B5EF4-FFF2-40B4-BE49-F238E27FC236}">
                <a16:creationId xmlns:a16="http://schemas.microsoft.com/office/drawing/2014/main" id="{DC5D1A4A-3C6E-392F-D525-D8DA25F6B117}"/>
              </a:ext>
            </a:extLst>
          </p:cNvPr>
          <p:cNvSpPr>
            <a:spLocks noGrp="1"/>
          </p:cNvSpPr>
          <p:nvPr>
            <p:ph type="title"/>
          </p:nvPr>
        </p:nvSpPr>
        <p:spPr/>
        <p:txBody>
          <a:bodyPr/>
          <a:lstStyle/>
          <a:p>
            <a:pPr eaLnBrk="1" hangingPunct="1"/>
            <a:r>
              <a:rPr lang="en-US" altLang="en-US"/>
              <a:t>Human Limitations</a:t>
            </a:r>
          </a:p>
        </p:txBody>
      </p:sp>
      <p:graphicFrame>
        <p:nvGraphicFramePr>
          <p:cNvPr id="5" name="Diagram 4">
            <a:extLst>
              <a:ext uri="{FF2B5EF4-FFF2-40B4-BE49-F238E27FC236}">
                <a16:creationId xmlns:a16="http://schemas.microsoft.com/office/drawing/2014/main" id="{A562FBCE-230F-2DB4-C324-920199F486AC}"/>
              </a:ext>
            </a:extLst>
          </p:cNvPr>
          <p:cNvGraphicFramePr/>
          <p:nvPr/>
        </p:nvGraphicFramePr>
        <p:xfrm>
          <a:off x="3048000" y="1955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 5">
            <a:extLst>
              <a:ext uri="{FF2B5EF4-FFF2-40B4-BE49-F238E27FC236}">
                <a16:creationId xmlns:a16="http://schemas.microsoft.com/office/drawing/2014/main" id="{5C180E12-99B0-9E13-2992-9B0BC7916B7F}"/>
              </a:ext>
            </a:extLst>
          </p:cNvPr>
          <p:cNvSpPr/>
          <p:nvPr/>
        </p:nvSpPr>
        <p:spPr>
          <a:xfrm>
            <a:off x="6900864" y="2057401"/>
            <a:ext cx="2700337" cy="2125663"/>
          </a:xfrm>
          <a:prstGeom prst="ellipse">
            <a:avLst/>
          </a:prstGeom>
          <a:noFill/>
          <a:ln w="31750">
            <a:solidFill>
              <a:schemeClr val="accent2"/>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Title 1">
            <a:extLst>
              <a:ext uri="{FF2B5EF4-FFF2-40B4-BE49-F238E27FC236}">
                <a16:creationId xmlns:a16="http://schemas.microsoft.com/office/drawing/2014/main" id="{44269429-454F-BFE7-BF35-8C6344178C9A}"/>
              </a:ext>
            </a:extLst>
          </p:cNvPr>
          <p:cNvSpPr>
            <a:spLocks noGrp="1"/>
          </p:cNvSpPr>
          <p:nvPr>
            <p:ph type="title"/>
          </p:nvPr>
        </p:nvSpPr>
        <p:spPr/>
        <p:txBody>
          <a:bodyPr/>
          <a:lstStyle/>
          <a:p>
            <a:pPr eaLnBrk="1" hangingPunct="1"/>
            <a:r>
              <a:rPr lang="en-US" altLang="en-US"/>
              <a:t>A Simple Model</a:t>
            </a:r>
          </a:p>
        </p:txBody>
      </p:sp>
      <p:sp>
        <p:nvSpPr>
          <p:cNvPr id="3" name="Rounded Rectangle 2">
            <a:extLst>
              <a:ext uri="{FF2B5EF4-FFF2-40B4-BE49-F238E27FC236}">
                <a16:creationId xmlns:a16="http://schemas.microsoft.com/office/drawing/2014/main" id="{AD9175AF-E19E-BA18-B32B-385EB179B175}"/>
              </a:ext>
            </a:extLst>
          </p:cNvPr>
          <p:cNvSpPr/>
          <p:nvPr/>
        </p:nvSpPr>
        <p:spPr>
          <a:xfrm>
            <a:off x="2100264" y="3352800"/>
            <a:ext cx="1608137" cy="820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Stimulus Quality</a:t>
            </a:r>
          </a:p>
        </p:txBody>
      </p:sp>
      <p:sp>
        <p:nvSpPr>
          <p:cNvPr id="4" name="Plus 3">
            <a:extLst>
              <a:ext uri="{FF2B5EF4-FFF2-40B4-BE49-F238E27FC236}">
                <a16:creationId xmlns:a16="http://schemas.microsoft.com/office/drawing/2014/main" id="{EA1021C5-F1CA-5BC6-BFB1-77523A8F4293}"/>
              </a:ext>
            </a:extLst>
          </p:cNvPr>
          <p:cNvSpPr/>
          <p:nvPr/>
        </p:nvSpPr>
        <p:spPr>
          <a:xfrm>
            <a:off x="4013200" y="3259138"/>
            <a:ext cx="914400" cy="914400"/>
          </a:xfrm>
          <a:prstGeom prst="mathPlus">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5" name="Rounded Rectangle 4">
            <a:extLst>
              <a:ext uri="{FF2B5EF4-FFF2-40B4-BE49-F238E27FC236}">
                <a16:creationId xmlns:a16="http://schemas.microsoft.com/office/drawing/2014/main" id="{C4ADFEF8-64DF-3A04-5F75-C2D221012BCA}"/>
              </a:ext>
            </a:extLst>
          </p:cNvPr>
          <p:cNvSpPr/>
          <p:nvPr/>
        </p:nvSpPr>
        <p:spPr>
          <a:xfrm>
            <a:off x="5097464" y="3352800"/>
            <a:ext cx="1608137" cy="820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Viewing Duration</a:t>
            </a:r>
          </a:p>
        </p:txBody>
      </p:sp>
      <p:sp>
        <p:nvSpPr>
          <p:cNvPr id="6" name="Equal 5">
            <a:extLst>
              <a:ext uri="{FF2B5EF4-FFF2-40B4-BE49-F238E27FC236}">
                <a16:creationId xmlns:a16="http://schemas.microsoft.com/office/drawing/2014/main" id="{9D3FE515-FBDC-305F-C89D-088A87207221}"/>
              </a:ext>
            </a:extLst>
          </p:cNvPr>
          <p:cNvSpPr/>
          <p:nvPr/>
        </p:nvSpPr>
        <p:spPr>
          <a:xfrm>
            <a:off x="7069138" y="3259138"/>
            <a:ext cx="914400" cy="914400"/>
          </a:xfrm>
          <a:prstGeom prst="mathEqual">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black"/>
              </a:solidFill>
              <a:latin typeface="Calibri"/>
            </a:endParaRPr>
          </a:p>
        </p:txBody>
      </p:sp>
      <p:sp>
        <p:nvSpPr>
          <p:cNvPr id="7" name="Oval 6">
            <a:extLst>
              <a:ext uri="{FF2B5EF4-FFF2-40B4-BE49-F238E27FC236}">
                <a16:creationId xmlns:a16="http://schemas.microsoft.com/office/drawing/2014/main" id="{DBFC725A-3C46-8953-C639-237630C94754}"/>
              </a:ext>
            </a:extLst>
          </p:cNvPr>
          <p:cNvSpPr/>
          <p:nvPr/>
        </p:nvSpPr>
        <p:spPr>
          <a:xfrm>
            <a:off x="8331200" y="3319464"/>
            <a:ext cx="1778000" cy="820737"/>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Conscious Perception</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Title 3">
            <a:extLst>
              <a:ext uri="{FF2B5EF4-FFF2-40B4-BE49-F238E27FC236}">
                <a16:creationId xmlns:a16="http://schemas.microsoft.com/office/drawing/2014/main" id="{D78F4CAA-FD09-0A52-382F-BF7ABD45DCE9}"/>
              </a:ext>
            </a:extLst>
          </p:cNvPr>
          <p:cNvSpPr>
            <a:spLocks noGrp="1"/>
          </p:cNvSpPr>
          <p:nvPr>
            <p:ph type="title"/>
          </p:nvPr>
        </p:nvSpPr>
        <p:spPr/>
        <p:txBody>
          <a:bodyPr/>
          <a:lstStyle/>
          <a:p>
            <a:pPr eaLnBrk="1" hangingPunct="1"/>
            <a:r>
              <a:rPr lang="en-US" altLang="en-US"/>
              <a:t>Attention &amp; Perception</a:t>
            </a:r>
          </a:p>
        </p:txBody>
      </p:sp>
      <p:sp>
        <p:nvSpPr>
          <p:cNvPr id="5" name="Content Placeholder 4">
            <a:extLst>
              <a:ext uri="{FF2B5EF4-FFF2-40B4-BE49-F238E27FC236}">
                <a16:creationId xmlns:a16="http://schemas.microsoft.com/office/drawing/2014/main" id="{BC29766E-0868-4C94-FFEC-1D6140EB5AB7}"/>
              </a:ext>
            </a:extLst>
          </p:cNvPr>
          <p:cNvSpPr>
            <a:spLocks noGrp="1"/>
          </p:cNvSpPr>
          <p:nvPr>
            <p:ph idx="1"/>
          </p:nvPr>
        </p:nvSpPr>
        <p:spPr>
          <a:xfrm>
            <a:off x="1981200" y="1866900"/>
            <a:ext cx="8229600" cy="4216400"/>
          </a:xfrm>
        </p:spPr>
        <p:txBody>
          <a:bodyPr rtlCol="0">
            <a:normAutofit lnSpcReduction="10000"/>
          </a:bodyPr>
          <a:lstStyle/>
          <a:p>
            <a:pPr eaLnBrk="1" fontAlgn="auto" hangingPunct="1">
              <a:spcAft>
                <a:spcPts val="0"/>
              </a:spcAft>
              <a:buFont typeface="Arial"/>
              <a:buChar char="•"/>
              <a:defRPr/>
            </a:pPr>
            <a:r>
              <a:rPr lang="en-US" dirty="0"/>
              <a:t>Conscious perception of objects requires attention.</a:t>
            </a:r>
          </a:p>
          <a:p>
            <a:pPr eaLnBrk="1" fontAlgn="auto" hangingPunct="1">
              <a:spcAft>
                <a:spcPts val="0"/>
              </a:spcAft>
              <a:buNone/>
              <a:defRPr/>
            </a:pPr>
            <a:endParaRPr lang="en-US" dirty="0"/>
          </a:p>
          <a:p>
            <a:pPr eaLnBrk="1" fontAlgn="auto" hangingPunct="1">
              <a:spcAft>
                <a:spcPts val="0"/>
              </a:spcAft>
              <a:buFont typeface="Arial"/>
              <a:buChar char="•"/>
              <a:defRPr/>
            </a:pPr>
            <a:r>
              <a:rPr lang="en-US" dirty="0"/>
              <a:t>We can consciously perceive only a few objects at a time.</a:t>
            </a:r>
          </a:p>
          <a:p>
            <a:pPr eaLnBrk="1" fontAlgn="auto" hangingPunct="1">
              <a:spcAft>
                <a:spcPts val="0"/>
              </a:spcAft>
              <a:buFont typeface="Arial"/>
              <a:buChar char="•"/>
              <a:defRPr/>
            </a:pPr>
            <a:endParaRPr lang="en-US" dirty="0"/>
          </a:p>
          <a:p>
            <a:pPr eaLnBrk="1" fontAlgn="auto" hangingPunct="1">
              <a:spcAft>
                <a:spcPts val="0"/>
              </a:spcAft>
              <a:buFont typeface="Arial"/>
              <a:buChar char="•"/>
              <a:defRPr/>
            </a:pPr>
            <a:r>
              <a:rPr lang="en-US" dirty="0"/>
              <a:t>Inattentional blindness &amp; the grand illusion of perception </a:t>
            </a:r>
            <a:r>
              <a:rPr lang="en-US" sz="2000" dirty="0"/>
              <a:t>(e.g., Rensink et al., 1997)</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C_0098.jpg">
            <a:extLst>
              <a:ext uri="{FF2B5EF4-FFF2-40B4-BE49-F238E27FC236}">
                <a16:creationId xmlns:a16="http://schemas.microsoft.com/office/drawing/2014/main" id="{D3486FED-1141-10A9-3FD8-268D80DA13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711200"/>
            <a:ext cx="9177338" cy="614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DSC_0099.jpg">
            <a:extLst>
              <a:ext uri="{FF2B5EF4-FFF2-40B4-BE49-F238E27FC236}">
                <a16:creationId xmlns:a16="http://schemas.microsoft.com/office/drawing/2014/main" id="{E9F44121-4A85-3853-A08E-0050F5B73CD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733426"/>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a:extLst>
              <a:ext uri="{FF2B5EF4-FFF2-40B4-BE49-F238E27FC236}">
                <a16:creationId xmlns:a16="http://schemas.microsoft.com/office/drawing/2014/main" id="{CE4AA741-4922-A0B4-4FA4-F90C70A11DB6}"/>
              </a:ext>
            </a:extLst>
          </p:cNvPr>
          <p:cNvSpPr>
            <a:spLocks noGrp="1"/>
          </p:cNvSpPr>
          <p:nvPr>
            <p:ph type="title"/>
          </p:nvPr>
        </p:nvSpPr>
        <p:spPr>
          <a:xfrm>
            <a:off x="1981200" y="1"/>
            <a:ext cx="8229600" cy="733425"/>
          </a:xfrm>
        </p:spPr>
        <p:txBody>
          <a:bodyPr rtlCol="0">
            <a:normAutofit fontScale="90000"/>
          </a:bodyPr>
          <a:lstStyle/>
          <a:p>
            <a:pPr eaLnBrk="1" fontAlgn="auto" hangingPunct="1">
              <a:spcAft>
                <a:spcPts val="0"/>
              </a:spcAft>
              <a:defRPr/>
            </a:pPr>
            <a:r>
              <a:rPr lang="en-US" dirty="0"/>
              <a:t>Can you see the change?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nodeType="afterGroup">
                            <p:stCondLst>
                              <p:cond delay="0"/>
                            </p:stCondLst>
                            <p:childTnLst>
                              <p:par>
                                <p:cTn id="8" presetID="1" presetClass="exit" presetSubtype="0" fill="hold" nodeType="afterEffect">
                                  <p:stCondLst>
                                    <p:cond delay="300"/>
                                  </p:stCondLst>
                                  <p:childTnLst>
                                    <p:set>
                                      <p:cBhvr>
                                        <p:cTn id="9" dur="1" fill="hold">
                                          <p:stCondLst>
                                            <p:cond delay="0"/>
                                          </p:stCondLst>
                                        </p:cTn>
                                        <p:tgtEl>
                                          <p:spTgt spid="4"/>
                                        </p:tgtEl>
                                        <p:attrNameLst>
                                          <p:attrName>style.visibility</p:attrName>
                                        </p:attrNameLst>
                                      </p:cBhvr>
                                      <p:to>
                                        <p:strVal val="hidden"/>
                                      </p:to>
                                    </p:set>
                                  </p:childTnLst>
                                </p:cTn>
                              </p:par>
                            </p:childTnLst>
                          </p:cTn>
                        </p:par>
                        <p:par>
                          <p:cTn id="10" fill="hold" nodeType="afterGroup">
                            <p:stCondLst>
                              <p:cond delay="300"/>
                            </p:stCondLst>
                            <p:childTnLst>
                              <p:par>
                                <p:cTn id="11" presetID="1" presetClass="entr" presetSubtype="0" fill="hold" nodeType="afterEffect">
                                  <p:stCondLst>
                                    <p:cond delay="20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nodeType="afterGroup">
                            <p:stCondLst>
                              <p:cond delay="500"/>
                            </p:stCondLst>
                            <p:childTnLst>
                              <p:par>
                                <p:cTn id="14" presetID="1" presetClass="exit" presetSubtype="0" fill="hold" nodeType="afterEffect">
                                  <p:stCondLst>
                                    <p:cond delay="300"/>
                                  </p:stCondLst>
                                  <p:childTnLst>
                                    <p:set>
                                      <p:cBhvr>
                                        <p:cTn id="15" dur="1" fill="hold">
                                          <p:stCondLst>
                                            <p:cond delay="0"/>
                                          </p:stCondLst>
                                        </p:cTn>
                                        <p:tgtEl>
                                          <p:spTgt spid="5"/>
                                        </p:tgtEl>
                                        <p:attrNameLst>
                                          <p:attrName>style.visibility</p:attrName>
                                        </p:attrNameLst>
                                      </p:cBhvr>
                                      <p:to>
                                        <p:strVal val="hidden"/>
                                      </p:to>
                                    </p:set>
                                  </p:childTnLst>
                                </p:cTn>
                              </p:par>
                            </p:childTnLst>
                          </p:cTn>
                        </p:par>
                        <p:par>
                          <p:cTn id="16" fill="hold" nodeType="afterGroup">
                            <p:stCondLst>
                              <p:cond delay="800"/>
                            </p:stCondLst>
                            <p:childTnLst>
                              <p:par>
                                <p:cTn id="17" presetID="1" presetClass="entr" presetSubtype="0" fill="hold" nodeType="afterEffect">
                                  <p:stCondLst>
                                    <p:cond delay="200"/>
                                  </p:stCondLst>
                                  <p:childTnLst>
                                    <p:set>
                                      <p:cBhvr>
                                        <p:cTn id="18" dur="1" fill="hold">
                                          <p:stCondLst>
                                            <p:cond delay="0"/>
                                          </p:stCondLst>
                                        </p:cTn>
                                        <p:tgtEl>
                                          <p:spTgt spid="4"/>
                                        </p:tgtEl>
                                        <p:attrNameLst>
                                          <p:attrName>style.visibility</p:attrName>
                                        </p:attrNameLst>
                                      </p:cBhvr>
                                      <p:to>
                                        <p:strVal val="visible"/>
                                      </p:to>
                                    </p:set>
                                  </p:childTnLst>
                                </p:cTn>
                              </p:par>
                            </p:childTnLst>
                          </p:cTn>
                        </p:par>
                        <p:par>
                          <p:cTn id="19" fill="hold" nodeType="afterGroup">
                            <p:stCondLst>
                              <p:cond delay="1000"/>
                            </p:stCondLst>
                            <p:childTnLst>
                              <p:par>
                                <p:cTn id="20" presetID="1" presetClass="exit" presetSubtype="0" fill="hold" nodeType="afterEffect">
                                  <p:stCondLst>
                                    <p:cond delay="300"/>
                                  </p:stCondLst>
                                  <p:childTnLst>
                                    <p:set>
                                      <p:cBhvr>
                                        <p:cTn id="21" dur="1" fill="hold">
                                          <p:stCondLst>
                                            <p:cond delay="0"/>
                                          </p:stCondLst>
                                        </p:cTn>
                                        <p:tgtEl>
                                          <p:spTgt spid="4"/>
                                        </p:tgtEl>
                                        <p:attrNameLst>
                                          <p:attrName>style.visibility</p:attrName>
                                        </p:attrNameLst>
                                      </p:cBhvr>
                                      <p:to>
                                        <p:strVal val="hidden"/>
                                      </p:to>
                                    </p:set>
                                  </p:childTnLst>
                                </p:cTn>
                              </p:par>
                            </p:childTnLst>
                          </p:cTn>
                        </p:par>
                        <p:par>
                          <p:cTn id="22" fill="hold" nodeType="afterGroup">
                            <p:stCondLst>
                              <p:cond delay="1300"/>
                            </p:stCondLst>
                            <p:childTnLst>
                              <p:par>
                                <p:cTn id="23" presetID="1" presetClass="entr" presetSubtype="0" fill="hold" nodeType="afterEffect">
                                  <p:stCondLst>
                                    <p:cond delay="200"/>
                                  </p:stCondLst>
                                  <p:childTnLst>
                                    <p:set>
                                      <p:cBhvr>
                                        <p:cTn id="24" dur="1" fill="hold">
                                          <p:stCondLst>
                                            <p:cond delay="0"/>
                                          </p:stCondLst>
                                        </p:cTn>
                                        <p:tgtEl>
                                          <p:spTgt spid="5"/>
                                        </p:tgtEl>
                                        <p:attrNameLst>
                                          <p:attrName>style.visibility</p:attrName>
                                        </p:attrNameLst>
                                      </p:cBhvr>
                                      <p:to>
                                        <p:strVal val="visible"/>
                                      </p:to>
                                    </p:set>
                                  </p:childTnLst>
                                </p:cTn>
                              </p:par>
                            </p:childTnLst>
                          </p:cTn>
                        </p:par>
                        <p:par>
                          <p:cTn id="25" fill="hold" nodeType="afterGroup">
                            <p:stCondLst>
                              <p:cond delay="1500"/>
                            </p:stCondLst>
                            <p:childTnLst>
                              <p:par>
                                <p:cTn id="26" presetID="1" presetClass="exit" presetSubtype="0" fill="hold" nodeType="afterEffect">
                                  <p:stCondLst>
                                    <p:cond delay="300"/>
                                  </p:stCondLst>
                                  <p:childTnLst>
                                    <p:set>
                                      <p:cBhvr>
                                        <p:cTn id="27"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2">
            <a:extLst>
              <a:ext uri="{FF2B5EF4-FFF2-40B4-BE49-F238E27FC236}">
                <a16:creationId xmlns:a16="http://schemas.microsoft.com/office/drawing/2014/main" id="{1217656F-C712-D571-B40E-8B03E41296D5}"/>
              </a:ext>
            </a:extLst>
          </p:cNvPr>
          <p:cNvSpPr>
            <a:spLocks noGrp="1"/>
          </p:cNvSpPr>
          <p:nvPr>
            <p:ph type="ctrTitle"/>
          </p:nvPr>
        </p:nvSpPr>
        <p:spPr/>
        <p:txBody>
          <a:bodyPr/>
          <a:lstStyle/>
          <a:p>
            <a:endParaRPr lang="en-US" altLang="en-US"/>
          </a:p>
        </p:txBody>
      </p:sp>
      <p:sp>
        <p:nvSpPr>
          <p:cNvPr id="118786" name="Rectangle 3">
            <a:extLst>
              <a:ext uri="{FF2B5EF4-FFF2-40B4-BE49-F238E27FC236}">
                <a16:creationId xmlns:a16="http://schemas.microsoft.com/office/drawing/2014/main" id="{A2D2310C-753D-5E6E-86B7-24475967E188}"/>
              </a:ext>
            </a:extLst>
          </p:cNvPr>
          <p:cNvSpPr>
            <a:spLocks noGrp="1"/>
          </p:cNvSpPr>
          <p:nvPr>
            <p:ph type="subTitle" idx="1"/>
          </p:nvPr>
        </p:nvSpPr>
        <p:spPr/>
        <p:txBody>
          <a:bodyPr/>
          <a:lstStyle/>
          <a:p>
            <a:endParaRPr lang="en-US" altLang="en-US">
              <a:solidFill>
                <a:schemeClr val="tx1"/>
              </a:solidFil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09" name="Picture 3" descr="DSC_0099.jpg">
            <a:extLst>
              <a:ext uri="{FF2B5EF4-FFF2-40B4-BE49-F238E27FC236}">
                <a16:creationId xmlns:a16="http://schemas.microsoft.com/office/drawing/2014/main" id="{03A5FE8D-4646-0D74-65E4-8CD20AABC1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733426"/>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10" name="Group 4">
            <a:extLst>
              <a:ext uri="{FF2B5EF4-FFF2-40B4-BE49-F238E27FC236}">
                <a16:creationId xmlns:a16="http://schemas.microsoft.com/office/drawing/2014/main" id="{05C86726-6BB2-1C30-748A-F8D35D9C8770}"/>
              </a:ext>
            </a:extLst>
          </p:cNvPr>
          <p:cNvGrpSpPr>
            <a:grpSpLocks/>
          </p:cNvGrpSpPr>
          <p:nvPr/>
        </p:nvGrpSpPr>
        <p:grpSpPr bwMode="auto">
          <a:xfrm>
            <a:off x="1524000" y="733426"/>
            <a:ext cx="9144000" cy="6124575"/>
            <a:chOff x="0" y="371856"/>
            <a:chExt cx="9144000" cy="6124620"/>
          </a:xfrm>
        </p:grpSpPr>
        <p:pic>
          <p:nvPicPr>
            <p:cNvPr id="119812" name="Picture 5" descr="DSC_0099.jpg">
              <a:extLst>
                <a:ext uri="{FF2B5EF4-FFF2-40B4-BE49-F238E27FC236}">
                  <a16:creationId xmlns:a16="http://schemas.microsoft.com/office/drawing/2014/main" id="{972652DD-5D63-DB54-65B7-1048FEE841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71856"/>
              <a:ext cx="9144000" cy="6124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813" name="Picture 6" descr="DSC_0099.jpg">
              <a:extLst>
                <a:ext uri="{FF2B5EF4-FFF2-40B4-BE49-F238E27FC236}">
                  <a16:creationId xmlns:a16="http://schemas.microsoft.com/office/drawing/2014/main" id="{23A29104-6A6A-C110-E97E-8D4C931AC3A5}"/>
                </a:ext>
              </a:extLst>
            </p:cNvPr>
            <p:cNvPicPr>
              <a:picLocks noChangeAspect="1"/>
            </p:cNvPicPr>
            <p:nvPr/>
          </p:nvPicPr>
          <p:blipFill>
            <a:blip r:embed="rId2">
              <a:extLst>
                <a:ext uri="{28A0092B-C50C-407E-A947-70E740481C1C}">
                  <a14:useLocalDpi xmlns:a14="http://schemas.microsoft.com/office/drawing/2010/main" val="0"/>
                </a:ext>
              </a:extLst>
            </a:blip>
            <a:srcRect l="42361" t="5956" r="50139" b="61073"/>
            <a:stretch>
              <a:fillRect/>
            </a:stretch>
          </p:blipFill>
          <p:spPr bwMode="auto">
            <a:xfrm>
              <a:off x="4826000" y="1016000"/>
              <a:ext cx="685800"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Title 5">
            <a:extLst>
              <a:ext uri="{FF2B5EF4-FFF2-40B4-BE49-F238E27FC236}">
                <a16:creationId xmlns:a16="http://schemas.microsoft.com/office/drawing/2014/main" id="{3702682E-C10A-E882-ABD3-ADA56439EDB0}"/>
              </a:ext>
            </a:extLst>
          </p:cNvPr>
          <p:cNvSpPr txBox="1">
            <a:spLocks/>
          </p:cNvSpPr>
          <p:nvPr/>
        </p:nvSpPr>
        <p:spPr>
          <a:xfrm>
            <a:off x="1981200" y="1"/>
            <a:ext cx="8229600" cy="733425"/>
          </a:xfrm>
          <a:prstGeom prst="rect">
            <a:avLst/>
          </a:prstGeom>
        </p:spPr>
        <p:txBody>
          <a:bodyPr anchor="ctr">
            <a:normAutofit fontScale="97500" lnSpcReduction="10000"/>
          </a:bodyPr>
          <a:lstStyle/>
          <a:p>
            <a:pPr algn="ctr">
              <a:spcBef>
                <a:spcPct val="0"/>
              </a:spcBef>
              <a:defRPr/>
            </a:pPr>
            <a:r>
              <a:rPr lang="en-US" sz="4400">
                <a:solidFill>
                  <a:prstClr val="black"/>
                </a:solidFill>
                <a:latin typeface="Calibri"/>
              </a:rPr>
              <a:t>Can you see the change?</a:t>
            </a:r>
            <a:endParaRPr lang="en-US" sz="4400" dirty="0">
              <a:solidFill>
                <a:prstClr val="black"/>
              </a:solidFill>
              <a:latin typeface="Calibri"/>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2">
            <a:extLst>
              <a:ext uri="{FF2B5EF4-FFF2-40B4-BE49-F238E27FC236}">
                <a16:creationId xmlns:a16="http://schemas.microsoft.com/office/drawing/2014/main" id="{BC891768-7D46-9765-6234-28666E136E01}"/>
              </a:ext>
            </a:extLst>
          </p:cNvPr>
          <p:cNvSpPr>
            <a:spLocks noGrp="1"/>
          </p:cNvSpPr>
          <p:nvPr>
            <p:ph type="ctrTitle"/>
          </p:nvPr>
        </p:nvSpPr>
        <p:spPr/>
        <p:txBody>
          <a:bodyPr/>
          <a:lstStyle/>
          <a:p>
            <a:endParaRPr lang="en-US" altLang="en-US"/>
          </a:p>
        </p:txBody>
      </p:sp>
      <p:sp>
        <p:nvSpPr>
          <p:cNvPr id="120834" name="Rectangle 3">
            <a:extLst>
              <a:ext uri="{FF2B5EF4-FFF2-40B4-BE49-F238E27FC236}">
                <a16:creationId xmlns:a16="http://schemas.microsoft.com/office/drawing/2014/main" id="{46DD44A0-78B0-D6B1-FFA2-1AD9DB2B0C2B}"/>
              </a:ext>
            </a:extLst>
          </p:cNvPr>
          <p:cNvSpPr>
            <a:spLocks noGrp="1"/>
          </p:cNvSpPr>
          <p:nvPr>
            <p:ph type="subTitle" idx="1"/>
          </p:nvPr>
        </p:nvSpPr>
        <p:spPr/>
        <p:txBody>
          <a:bodyPr/>
          <a:lstStyle/>
          <a:p>
            <a:endParaRPr lang="en-US" altLang="en-US">
              <a:solidFill>
                <a:schemeClr val="tx1"/>
              </a:solidFill>
            </a:endParaRPr>
          </a:p>
        </p:txBody>
      </p:sp>
      <p:pic>
        <p:nvPicPr>
          <p:cNvPr id="5" name="Picture 4" descr="DSC_0099.jpg">
            <a:extLst>
              <a:ext uri="{FF2B5EF4-FFF2-40B4-BE49-F238E27FC236}">
                <a16:creationId xmlns:a16="http://schemas.microsoft.com/office/drawing/2014/main" id="{1A2F013E-DB0E-CA13-01FA-F40A30B4AA2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733426"/>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20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nodeType="afterGroup">
                            <p:stCondLst>
                              <p:cond delay="200"/>
                            </p:stCondLst>
                            <p:childTnLst>
                              <p:par>
                                <p:cTn id="8" presetID="1" presetClass="exit" presetSubtype="0" fill="hold" nodeType="afterEffect">
                                  <p:stCondLst>
                                    <p:cond delay="300"/>
                                  </p:stCondLst>
                                  <p:childTnLst>
                                    <p:set>
                                      <p:cBhvr>
                                        <p:cTn id="9" dur="1" fill="hold">
                                          <p:stCondLst>
                                            <p:cond delay="0"/>
                                          </p:stCondLst>
                                        </p:cTn>
                                        <p:tgtEl>
                                          <p:spTgt spid="5"/>
                                        </p:tgtEl>
                                        <p:attrNameLst>
                                          <p:attrName>style.visibility</p:attrName>
                                        </p:attrNameLst>
                                      </p:cBhvr>
                                      <p:to>
                                        <p:strVal val="hidden"/>
                                      </p:to>
                                    </p:set>
                                  </p:childTnLst>
                                </p:cTn>
                              </p:par>
                            </p:childTnLst>
                          </p:cTn>
                        </p:par>
                        <p:par>
                          <p:cTn id="10" fill="hold" nodeType="afterGroup">
                            <p:stCondLst>
                              <p:cond delay="500"/>
                            </p:stCondLst>
                            <p:childTnLst>
                              <p:par>
                                <p:cTn id="11" presetID="1" presetClass="entr" presetSubtype="0" fill="hold" nodeType="afterEffect">
                                  <p:stCondLst>
                                    <p:cond delay="20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nodeType="afterGroup">
                            <p:stCondLst>
                              <p:cond delay="700"/>
                            </p:stCondLst>
                            <p:childTnLst>
                              <p:par>
                                <p:cTn id="14" presetID="1" presetClass="exit" presetSubtype="0" fill="hold" nodeType="afterEffect">
                                  <p:stCondLst>
                                    <p:cond delay="30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Title 1">
            <a:extLst>
              <a:ext uri="{FF2B5EF4-FFF2-40B4-BE49-F238E27FC236}">
                <a16:creationId xmlns:a16="http://schemas.microsoft.com/office/drawing/2014/main" id="{853809C0-694A-6481-3445-F7E150B68BC7}"/>
              </a:ext>
            </a:extLst>
          </p:cNvPr>
          <p:cNvSpPr>
            <a:spLocks noGrp="1"/>
          </p:cNvSpPr>
          <p:nvPr>
            <p:ph type="title"/>
          </p:nvPr>
        </p:nvSpPr>
        <p:spPr>
          <a:xfrm>
            <a:off x="1981200" y="169864"/>
            <a:ext cx="8229600" cy="960437"/>
          </a:xfrm>
        </p:spPr>
        <p:txBody>
          <a:bodyPr/>
          <a:lstStyle/>
          <a:p>
            <a:pPr eaLnBrk="1" hangingPunct="1"/>
            <a:r>
              <a:rPr lang="en-US" altLang="en-US"/>
              <a:t>Constraints on Perception</a:t>
            </a:r>
          </a:p>
        </p:txBody>
      </p:sp>
      <p:sp>
        <p:nvSpPr>
          <p:cNvPr id="5" name="Oval 4">
            <a:extLst>
              <a:ext uri="{FF2B5EF4-FFF2-40B4-BE49-F238E27FC236}">
                <a16:creationId xmlns:a16="http://schemas.microsoft.com/office/drawing/2014/main" id="{8C1142EE-EA2F-1DDF-11E3-BF8AF1621D83}"/>
              </a:ext>
            </a:extLst>
          </p:cNvPr>
          <p:cNvSpPr/>
          <p:nvPr/>
        </p:nvSpPr>
        <p:spPr>
          <a:xfrm>
            <a:off x="8102600" y="24384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6" name="Oval 5">
            <a:extLst>
              <a:ext uri="{FF2B5EF4-FFF2-40B4-BE49-F238E27FC236}">
                <a16:creationId xmlns:a16="http://schemas.microsoft.com/office/drawing/2014/main" id="{CCE40142-742C-329B-D040-AE9407FFDFA6}"/>
              </a:ext>
            </a:extLst>
          </p:cNvPr>
          <p:cNvSpPr/>
          <p:nvPr/>
        </p:nvSpPr>
        <p:spPr>
          <a:xfrm>
            <a:off x="7848600" y="20193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7" name="Oval 6">
            <a:extLst>
              <a:ext uri="{FF2B5EF4-FFF2-40B4-BE49-F238E27FC236}">
                <a16:creationId xmlns:a16="http://schemas.microsoft.com/office/drawing/2014/main" id="{EAF0F8F5-0FBB-822F-83D0-AFDD6207BDA2}"/>
              </a:ext>
            </a:extLst>
          </p:cNvPr>
          <p:cNvSpPr/>
          <p:nvPr/>
        </p:nvSpPr>
        <p:spPr>
          <a:xfrm>
            <a:off x="9093200" y="17653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8" name="Oval 7">
            <a:extLst>
              <a:ext uri="{FF2B5EF4-FFF2-40B4-BE49-F238E27FC236}">
                <a16:creationId xmlns:a16="http://schemas.microsoft.com/office/drawing/2014/main" id="{A3893714-A854-9E20-9C2A-2FA38448DFC7}"/>
              </a:ext>
            </a:extLst>
          </p:cNvPr>
          <p:cNvSpPr/>
          <p:nvPr/>
        </p:nvSpPr>
        <p:spPr>
          <a:xfrm>
            <a:off x="8128000" y="37973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9" name="Oval 8">
            <a:extLst>
              <a:ext uri="{FF2B5EF4-FFF2-40B4-BE49-F238E27FC236}">
                <a16:creationId xmlns:a16="http://schemas.microsoft.com/office/drawing/2014/main" id="{5105FB29-50CF-F6B6-1D54-224817A0DC08}"/>
              </a:ext>
            </a:extLst>
          </p:cNvPr>
          <p:cNvSpPr/>
          <p:nvPr/>
        </p:nvSpPr>
        <p:spPr>
          <a:xfrm>
            <a:off x="8102600" y="56515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0" name="Oval 9">
            <a:extLst>
              <a:ext uri="{FF2B5EF4-FFF2-40B4-BE49-F238E27FC236}">
                <a16:creationId xmlns:a16="http://schemas.microsoft.com/office/drawing/2014/main" id="{B402FF3F-EDDA-17A6-2FBA-44F6ABB9440A}"/>
              </a:ext>
            </a:extLst>
          </p:cNvPr>
          <p:cNvSpPr/>
          <p:nvPr/>
        </p:nvSpPr>
        <p:spPr>
          <a:xfrm>
            <a:off x="9220200" y="35814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1" name="Oval 10">
            <a:extLst>
              <a:ext uri="{FF2B5EF4-FFF2-40B4-BE49-F238E27FC236}">
                <a16:creationId xmlns:a16="http://schemas.microsoft.com/office/drawing/2014/main" id="{11686C29-BC3C-C94C-A3F3-932AE812DDCF}"/>
              </a:ext>
            </a:extLst>
          </p:cNvPr>
          <p:cNvSpPr/>
          <p:nvPr/>
        </p:nvSpPr>
        <p:spPr>
          <a:xfrm>
            <a:off x="8966200" y="4051300"/>
            <a:ext cx="254000" cy="254000"/>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cxnSp>
        <p:nvCxnSpPr>
          <p:cNvPr id="21" name="Straight Arrow Connector 20">
            <a:extLst>
              <a:ext uri="{FF2B5EF4-FFF2-40B4-BE49-F238E27FC236}">
                <a16:creationId xmlns:a16="http://schemas.microsoft.com/office/drawing/2014/main" id="{D8C8404C-8B37-C0C0-B8EA-B8878D6A2601}"/>
              </a:ext>
            </a:extLst>
          </p:cNvPr>
          <p:cNvCxnSpPr>
            <a:stCxn id="6" idx="5"/>
            <a:endCxn id="5" idx="0"/>
          </p:cNvCxnSpPr>
          <p:nvPr/>
        </p:nvCxnSpPr>
        <p:spPr>
          <a:xfrm rot="16200000" flipH="1">
            <a:off x="8047038" y="2255838"/>
            <a:ext cx="201612" cy="1635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C368AA5C-9F7E-5872-FB55-CC6243EDF612}"/>
              </a:ext>
            </a:extLst>
          </p:cNvPr>
          <p:cNvCxnSpPr>
            <a:stCxn id="5" idx="4"/>
            <a:endCxn id="8" idx="0"/>
          </p:cNvCxnSpPr>
          <p:nvPr/>
        </p:nvCxnSpPr>
        <p:spPr>
          <a:xfrm rot="16200000" flipH="1">
            <a:off x="7689850" y="3232150"/>
            <a:ext cx="1104900" cy="254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a:extLst>
              <a:ext uri="{FF2B5EF4-FFF2-40B4-BE49-F238E27FC236}">
                <a16:creationId xmlns:a16="http://schemas.microsoft.com/office/drawing/2014/main" id="{135A3395-C412-3FEC-EE47-A232DC75B4B3}"/>
              </a:ext>
            </a:extLst>
          </p:cNvPr>
          <p:cNvCxnSpPr>
            <a:stCxn id="8" idx="4"/>
          </p:cNvCxnSpPr>
          <p:nvPr/>
        </p:nvCxnSpPr>
        <p:spPr>
          <a:xfrm rot="5400000">
            <a:off x="7442200" y="4838700"/>
            <a:ext cx="1600200" cy="254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a:extLst>
              <a:ext uri="{FF2B5EF4-FFF2-40B4-BE49-F238E27FC236}">
                <a16:creationId xmlns:a16="http://schemas.microsoft.com/office/drawing/2014/main" id="{38E8097F-AB69-247C-D066-3CF719DD346B}"/>
              </a:ext>
            </a:extLst>
          </p:cNvPr>
          <p:cNvCxnSpPr>
            <a:stCxn id="9" idx="7"/>
            <a:endCxn id="11" idx="3"/>
          </p:cNvCxnSpPr>
          <p:nvPr/>
        </p:nvCxnSpPr>
        <p:spPr>
          <a:xfrm rot="5400000" flipH="1" flipV="1">
            <a:off x="7951789" y="4637089"/>
            <a:ext cx="1419225" cy="6826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ACEF40AF-C365-6560-E523-1105B5F847CF}"/>
              </a:ext>
            </a:extLst>
          </p:cNvPr>
          <p:cNvCxnSpPr/>
          <p:nvPr/>
        </p:nvCxnSpPr>
        <p:spPr>
          <a:xfrm rot="5400000" flipH="1" flipV="1">
            <a:off x="9118600" y="3873500"/>
            <a:ext cx="215900" cy="127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60C20280-3A08-49E6-761D-40AD37B28347}"/>
              </a:ext>
            </a:extLst>
          </p:cNvPr>
          <p:cNvCxnSpPr>
            <a:stCxn id="10" idx="0"/>
          </p:cNvCxnSpPr>
          <p:nvPr/>
        </p:nvCxnSpPr>
        <p:spPr>
          <a:xfrm rot="16200000" flipV="1">
            <a:off x="8502650" y="2736850"/>
            <a:ext cx="1562100" cy="127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4" name="Content Placeholder 4">
            <a:extLst>
              <a:ext uri="{FF2B5EF4-FFF2-40B4-BE49-F238E27FC236}">
                <a16:creationId xmlns:a16="http://schemas.microsoft.com/office/drawing/2014/main" id="{DDC1D192-325A-215A-9825-4A8C3543EE9B}"/>
              </a:ext>
            </a:extLst>
          </p:cNvPr>
          <p:cNvSpPr txBox="1">
            <a:spLocks/>
          </p:cNvSpPr>
          <p:nvPr/>
        </p:nvSpPr>
        <p:spPr>
          <a:xfrm>
            <a:off x="1765300" y="1534319"/>
            <a:ext cx="4114800" cy="4525963"/>
          </a:xfrm>
          <a:prstGeom prst="rect">
            <a:avLst/>
          </a:prstGeom>
        </p:spPr>
        <p:txBody>
          <a:bodyPr>
            <a:normAutofit fontScale="77500" lnSpcReduction="20000"/>
          </a:bodyPr>
          <a:lstStyle/>
          <a:p>
            <a:pPr marL="342900" indent="-342900">
              <a:spcBef>
                <a:spcPct val="20000"/>
              </a:spcBef>
              <a:buFont typeface="Arial"/>
              <a:buChar char="•"/>
              <a:defRPr/>
            </a:pPr>
            <a:r>
              <a:rPr lang="en-US" sz="3200" dirty="0">
                <a:solidFill>
                  <a:prstClr val="black"/>
                </a:solidFill>
                <a:latin typeface="Calibri"/>
              </a:rPr>
              <a:t>We only have detailed vision of a very small part of the visual field at a time.</a:t>
            </a:r>
          </a:p>
          <a:p>
            <a:pPr marL="342900" indent="-342900">
              <a:spcBef>
                <a:spcPct val="20000"/>
              </a:spcBef>
              <a:defRPr/>
            </a:pPr>
            <a:endParaRPr lang="en-US" sz="3200" dirty="0">
              <a:solidFill>
                <a:prstClr val="black"/>
              </a:solidFill>
              <a:latin typeface="Calibri"/>
            </a:endParaRPr>
          </a:p>
          <a:p>
            <a:pPr marL="342900" indent="-342900">
              <a:spcBef>
                <a:spcPct val="20000"/>
              </a:spcBef>
              <a:buFont typeface="Arial"/>
              <a:buChar char="•"/>
              <a:defRPr/>
            </a:pPr>
            <a:r>
              <a:rPr lang="en-US" sz="3200" dirty="0">
                <a:solidFill>
                  <a:prstClr val="black"/>
                </a:solidFill>
                <a:latin typeface="Calibri"/>
              </a:rPr>
              <a:t>Eye movements are necessary to bring objects into the fovea (high resolution area of the eye).</a:t>
            </a:r>
          </a:p>
          <a:p>
            <a:pPr marL="342900" indent="-342900">
              <a:spcBef>
                <a:spcPct val="20000"/>
              </a:spcBef>
              <a:buFont typeface="Arial"/>
              <a:buChar char="•"/>
              <a:defRPr/>
            </a:pPr>
            <a:endParaRPr lang="en-US" sz="3200" dirty="0">
              <a:solidFill>
                <a:prstClr val="black"/>
              </a:solidFill>
              <a:latin typeface="Calibri"/>
            </a:endParaRPr>
          </a:p>
          <a:p>
            <a:pPr marL="342900" indent="-342900">
              <a:spcBef>
                <a:spcPct val="20000"/>
              </a:spcBef>
              <a:buFont typeface="Arial"/>
              <a:buChar char="•"/>
              <a:defRPr/>
            </a:pPr>
            <a:r>
              <a:rPr lang="en-US" sz="3200" dirty="0">
                <a:solidFill>
                  <a:prstClr val="black"/>
                </a:solidFill>
                <a:latin typeface="Calibri"/>
              </a:rPr>
              <a:t>Peripheral objects are processed very little or not at all</a:t>
            </a:r>
          </a:p>
        </p:txBody>
      </p:sp>
      <p:pic>
        <p:nvPicPr>
          <p:cNvPr id="4" name="Content Placeholder 3">
            <a:extLst>
              <a:ext uri="{FF2B5EF4-FFF2-40B4-BE49-F238E27FC236}">
                <a16:creationId xmlns:a16="http://schemas.microsoft.com/office/drawing/2014/main" id="{0F0EC44E-52F9-0873-CCDC-81DD19AE1186}"/>
              </a:ext>
            </a:extLst>
          </p:cNvPr>
          <p:cNvPicPr>
            <a:picLocks noGrp="1" noChangeAspect="1"/>
          </p:cNvPicPr>
          <p:nvPr>
            <p:ph idx="1"/>
          </p:nvPr>
        </p:nvPicPr>
        <p:blipFill>
          <a:blip r:embed="rId3"/>
          <a:stretch>
            <a:fillRect/>
          </a:stretch>
        </p:blipFill>
        <p:spPr bwMode="auto">
          <a:xfrm>
            <a:off x="5812536" y="1148990"/>
            <a:ext cx="4703064" cy="521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Title 1">
            <a:extLst>
              <a:ext uri="{FF2B5EF4-FFF2-40B4-BE49-F238E27FC236}">
                <a16:creationId xmlns:a16="http://schemas.microsoft.com/office/drawing/2014/main" id="{1EAE848E-12DB-954C-69BB-1D93EE95978C}"/>
              </a:ext>
            </a:extLst>
          </p:cNvPr>
          <p:cNvSpPr>
            <a:spLocks noGrp="1"/>
          </p:cNvSpPr>
          <p:nvPr>
            <p:ph type="title"/>
          </p:nvPr>
        </p:nvSpPr>
        <p:spPr>
          <a:xfrm>
            <a:off x="2209800" y="165100"/>
            <a:ext cx="8229600" cy="977900"/>
          </a:xfrm>
        </p:spPr>
        <p:txBody>
          <a:bodyPr/>
          <a:lstStyle/>
          <a:p>
            <a:pPr eaLnBrk="1" hangingPunct="1"/>
            <a:r>
              <a:rPr lang="en-US" altLang="en-US"/>
              <a:t>Perception</a:t>
            </a:r>
          </a:p>
        </p:txBody>
      </p:sp>
      <p:sp>
        <p:nvSpPr>
          <p:cNvPr id="3" name="Rounded Rectangle 2">
            <a:extLst>
              <a:ext uri="{FF2B5EF4-FFF2-40B4-BE49-F238E27FC236}">
                <a16:creationId xmlns:a16="http://schemas.microsoft.com/office/drawing/2014/main" id="{CBC32760-CAFA-F7CE-22B3-8464C81D79E7}"/>
              </a:ext>
            </a:extLst>
          </p:cNvPr>
          <p:cNvSpPr/>
          <p:nvPr/>
        </p:nvSpPr>
        <p:spPr>
          <a:xfrm>
            <a:off x="5672139" y="1905000"/>
            <a:ext cx="1609725" cy="820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Stimulus Quality</a:t>
            </a:r>
          </a:p>
        </p:txBody>
      </p:sp>
      <p:sp>
        <p:nvSpPr>
          <p:cNvPr id="4" name="Plus 3">
            <a:extLst>
              <a:ext uri="{FF2B5EF4-FFF2-40B4-BE49-F238E27FC236}">
                <a16:creationId xmlns:a16="http://schemas.microsoft.com/office/drawing/2014/main" id="{DEA51B9E-4D50-6652-48E3-5452B4FED961}"/>
              </a:ext>
            </a:extLst>
          </p:cNvPr>
          <p:cNvSpPr/>
          <p:nvPr/>
        </p:nvSpPr>
        <p:spPr>
          <a:xfrm>
            <a:off x="4259263" y="3700463"/>
            <a:ext cx="914400" cy="914400"/>
          </a:xfrm>
          <a:prstGeom prst="mathPlus">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5" name="Rounded Rectangle 4">
            <a:extLst>
              <a:ext uri="{FF2B5EF4-FFF2-40B4-BE49-F238E27FC236}">
                <a16:creationId xmlns:a16="http://schemas.microsoft.com/office/drawing/2014/main" id="{33E610E3-13CE-42D8-63B2-CCA98D832A9B}"/>
              </a:ext>
            </a:extLst>
          </p:cNvPr>
          <p:cNvSpPr/>
          <p:nvPr/>
        </p:nvSpPr>
        <p:spPr>
          <a:xfrm>
            <a:off x="5672139" y="2887664"/>
            <a:ext cx="1609725" cy="820737"/>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Viewing Duration</a:t>
            </a:r>
          </a:p>
        </p:txBody>
      </p:sp>
      <p:sp>
        <p:nvSpPr>
          <p:cNvPr id="6" name="Equal 5">
            <a:extLst>
              <a:ext uri="{FF2B5EF4-FFF2-40B4-BE49-F238E27FC236}">
                <a16:creationId xmlns:a16="http://schemas.microsoft.com/office/drawing/2014/main" id="{C155502E-5948-E7DD-C216-20854944335C}"/>
              </a:ext>
            </a:extLst>
          </p:cNvPr>
          <p:cNvSpPr/>
          <p:nvPr/>
        </p:nvSpPr>
        <p:spPr>
          <a:xfrm>
            <a:off x="4368800" y="5207000"/>
            <a:ext cx="914400" cy="914400"/>
          </a:xfrm>
          <a:prstGeom prst="mathEqual">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black"/>
              </a:solidFill>
              <a:latin typeface="Calibri"/>
            </a:endParaRPr>
          </a:p>
        </p:txBody>
      </p:sp>
      <p:sp>
        <p:nvSpPr>
          <p:cNvPr id="7" name="Oval 6">
            <a:extLst>
              <a:ext uri="{FF2B5EF4-FFF2-40B4-BE49-F238E27FC236}">
                <a16:creationId xmlns:a16="http://schemas.microsoft.com/office/drawing/2014/main" id="{DEDE01DB-DC23-4E94-0AAF-2D99A8D86D28}"/>
              </a:ext>
            </a:extLst>
          </p:cNvPr>
          <p:cNvSpPr/>
          <p:nvPr/>
        </p:nvSpPr>
        <p:spPr>
          <a:xfrm>
            <a:off x="5605463" y="5207000"/>
            <a:ext cx="1778000" cy="820738"/>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Conscious Perception</a:t>
            </a:r>
          </a:p>
        </p:txBody>
      </p:sp>
      <p:sp>
        <p:nvSpPr>
          <p:cNvPr id="8" name="Rounded Rectangle 7">
            <a:extLst>
              <a:ext uri="{FF2B5EF4-FFF2-40B4-BE49-F238E27FC236}">
                <a16:creationId xmlns:a16="http://schemas.microsoft.com/office/drawing/2014/main" id="{C5692ED6-EBD1-7397-F6DA-1366CF618F4C}"/>
              </a:ext>
            </a:extLst>
          </p:cNvPr>
          <p:cNvSpPr/>
          <p:nvPr/>
        </p:nvSpPr>
        <p:spPr>
          <a:xfrm>
            <a:off x="5672139" y="3802064"/>
            <a:ext cx="1609725" cy="820737"/>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Attention</a:t>
            </a:r>
          </a:p>
        </p:txBody>
      </p:sp>
      <p:cxnSp>
        <p:nvCxnSpPr>
          <p:cNvPr id="11" name="Straight Connector 10">
            <a:extLst>
              <a:ext uri="{FF2B5EF4-FFF2-40B4-BE49-F238E27FC236}">
                <a16:creationId xmlns:a16="http://schemas.microsoft.com/office/drawing/2014/main" id="{4C5B0A7C-D681-993A-5731-4F910D628CE3}"/>
              </a:ext>
            </a:extLst>
          </p:cNvPr>
          <p:cNvCxnSpPr/>
          <p:nvPr/>
        </p:nvCxnSpPr>
        <p:spPr>
          <a:xfrm>
            <a:off x="4046538" y="4902201"/>
            <a:ext cx="3759200" cy="17463"/>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Title 1">
            <a:extLst>
              <a:ext uri="{FF2B5EF4-FFF2-40B4-BE49-F238E27FC236}">
                <a16:creationId xmlns:a16="http://schemas.microsoft.com/office/drawing/2014/main" id="{F7DBEE35-9EBD-E501-5E21-35BEFAC5F7E4}"/>
              </a:ext>
            </a:extLst>
          </p:cNvPr>
          <p:cNvSpPr>
            <a:spLocks noGrp="1"/>
          </p:cNvSpPr>
          <p:nvPr>
            <p:ph type="title"/>
          </p:nvPr>
        </p:nvSpPr>
        <p:spPr/>
        <p:txBody>
          <a:bodyPr/>
          <a:lstStyle/>
          <a:p>
            <a:pPr eaLnBrk="1" hangingPunct="1"/>
            <a:r>
              <a:rPr lang="en-US" altLang="en-US"/>
              <a:t>What did you see?</a:t>
            </a:r>
          </a:p>
        </p:txBody>
      </p:sp>
      <p:pic>
        <p:nvPicPr>
          <p:cNvPr id="3" name="Picture 2" descr="IMG00165-20100716-1554.jpg">
            <a:extLst>
              <a:ext uri="{FF2B5EF4-FFF2-40B4-BE49-F238E27FC236}">
                <a16:creationId xmlns:a16="http://schemas.microsoft.com/office/drawing/2014/main" id="{655976DE-6177-C01A-2F50-F3A33E92B73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9738" y="1525588"/>
            <a:ext cx="6570662"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nodeType="afterGroup">
                            <p:stCondLst>
                              <p:cond delay="0"/>
                            </p:stCondLst>
                            <p:childTnLst>
                              <p:par>
                                <p:cTn id="8" presetID="1" presetClass="exit" presetSubtype="0" fill="hold" nodeType="afterEffect">
                                  <p:stCondLst>
                                    <p:cond delay="200"/>
                                  </p:stCondLst>
                                  <p:childTnLst>
                                    <p:set>
                                      <p:cBhvr>
                                        <p:cTn id="9"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BEC59EF4-9A51-1D4C-147C-497CDB978210}"/>
              </a:ext>
            </a:extLst>
          </p:cNvPr>
          <p:cNvSpPr/>
          <p:nvPr/>
        </p:nvSpPr>
        <p:spPr>
          <a:xfrm>
            <a:off x="4927600" y="2133600"/>
            <a:ext cx="2336800" cy="1074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Knowledge and Expectations</a:t>
            </a:r>
          </a:p>
        </p:txBody>
      </p:sp>
      <p:sp>
        <p:nvSpPr>
          <p:cNvPr id="7" name="Rounded Rectangle 6">
            <a:extLst>
              <a:ext uri="{FF2B5EF4-FFF2-40B4-BE49-F238E27FC236}">
                <a16:creationId xmlns:a16="http://schemas.microsoft.com/office/drawing/2014/main" id="{5AF4D433-C5E2-94A2-2236-6C6D9FB21AB7}"/>
              </a:ext>
            </a:extLst>
          </p:cNvPr>
          <p:cNvSpPr/>
          <p:nvPr/>
        </p:nvSpPr>
        <p:spPr>
          <a:xfrm>
            <a:off x="5021264" y="4564064"/>
            <a:ext cx="2243137" cy="1074737"/>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Visual Features</a:t>
            </a:r>
          </a:p>
        </p:txBody>
      </p:sp>
      <p:sp>
        <p:nvSpPr>
          <p:cNvPr id="8" name="Curved Right Arrow 7">
            <a:extLst>
              <a:ext uri="{FF2B5EF4-FFF2-40B4-BE49-F238E27FC236}">
                <a16:creationId xmlns:a16="http://schemas.microsoft.com/office/drawing/2014/main" id="{0A3A09E6-6631-03C2-37F8-04B213A7FCC0}"/>
              </a:ext>
            </a:extLst>
          </p:cNvPr>
          <p:cNvSpPr/>
          <p:nvPr/>
        </p:nvSpPr>
        <p:spPr>
          <a:xfrm>
            <a:off x="3919539" y="2547939"/>
            <a:ext cx="822325" cy="2651125"/>
          </a:xfrm>
          <a:prstGeom prst="curvedRight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black"/>
              </a:solidFill>
              <a:latin typeface="Calibri"/>
            </a:endParaRPr>
          </a:p>
        </p:txBody>
      </p:sp>
      <p:sp>
        <p:nvSpPr>
          <p:cNvPr id="124932" name="TextBox 8">
            <a:extLst>
              <a:ext uri="{FF2B5EF4-FFF2-40B4-BE49-F238E27FC236}">
                <a16:creationId xmlns:a16="http://schemas.microsoft.com/office/drawing/2014/main" id="{6673EFA9-BD63-D37F-02DD-0E860089F3DB}"/>
              </a:ext>
            </a:extLst>
          </p:cNvPr>
          <p:cNvSpPr txBox="1">
            <a:spLocks noChangeArrowheads="1"/>
          </p:cNvSpPr>
          <p:nvPr/>
        </p:nvSpPr>
        <p:spPr bwMode="auto">
          <a:xfrm>
            <a:off x="2125664" y="3292476"/>
            <a:ext cx="17938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2400">
                <a:solidFill>
                  <a:prstClr val="black"/>
                </a:solidFill>
              </a:rPr>
              <a:t>Top-Down Processing</a:t>
            </a:r>
          </a:p>
        </p:txBody>
      </p:sp>
      <p:sp>
        <p:nvSpPr>
          <p:cNvPr id="11" name="Curved Right Arrow 10">
            <a:extLst>
              <a:ext uri="{FF2B5EF4-FFF2-40B4-BE49-F238E27FC236}">
                <a16:creationId xmlns:a16="http://schemas.microsoft.com/office/drawing/2014/main" id="{BBAFA47D-940F-246D-BA9C-970F86E64273}"/>
              </a:ext>
            </a:extLst>
          </p:cNvPr>
          <p:cNvSpPr/>
          <p:nvPr/>
        </p:nvSpPr>
        <p:spPr>
          <a:xfrm rot="10800000">
            <a:off x="7446964" y="2547939"/>
            <a:ext cx="820737" cy="2651125"/>
          </a:xfrm>
          <a:prstGeom prst="curvedRightArrow">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black"/>
              </a:solidFill>
              <a:latin typeface="Calibri"/>
            </a:endParaRPr>
          </a:p>
        </p:txBody>
      </p:sp>
      <p:sp>
        <p:nvSpPr>
          <p:cNvPr id="124934" name="TextBox 11">
            <a:extLst>
              <a:ext uri="{FF2B5EF4-FFF2-40B4-BE49-F238E27FC236}">
                <a16:creationId xmlns:a16="http://schemas.microsoft.com/office/drawing/2014/main" id="{25705D1E-6DE5-9492-2EB6-A6E9D197AB38}"/>
              </a:ext>
            </a:extLst>
          </p:cNvPr>
          <p:cNvSpPr txBox="1">
            <a:spLocks noChangeArrowheads="1"/>
          </p:cNvSpPr>
          <p:nvPr/>
        </p:nvSpPr>
        <p:spPr bwMode="auto">
          <a:xfrm>
            <a:off x="8267700" y="3292476"/>
            <a:ext cx="18494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2400">
                <a:solidFill>
                  <a:prstClr val="black"/>
                </a:solidFill>
              </a:rPr>
              <a:t>Bottom-up Processing</a:t>
            </a:r>
          </a:p>
        </p:txBody>
      </p:sp>
      <p:sp>
        <p:nvSpPr>
          <p:cNvPr id="124935" name="Title 12">
            <a:extLst>
              <a:ext uri="{FF2B5EF4-FFF2-40B4-BE49-F238E27FC236}">
                <a16:creationId xmlns:a16="http://schemas.microsoft.com/office/drawing/2014/main" id="{C022F6EC-1461-5D26-F5E0-DC8CD38F8B12}"/>
              </a:ext>
            </a:extLst>
          </p:cNvPr>
          <p:cNvSpPr>
            <a:spLocks noGrp="1"/>
          </p:cNvSpPr>
          <p:nvPr>
            <p:ph type="title"/>
          </p:nvPr>
        </p:nvSpPr>
        <p:spPr/>
        <p:txBody>
          <a:bodyPr/>
          <a:lstStyle/>
          <a:p>
            <a:pPr eaLnBrk="1" hangingPunct="1"/>
            <a:r>
              <a:rPr lang="en-US" altLang="en-US"/>
              <a:t>Knowledge &amp; Expectations</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Title 1">
            <a:extLst>
              <a:ext uri="{FF2B5EF4-FFF2-40B4-BE49-F238E27FC236}">
                <a16:creationId xmlns:a16="http://schemas.microsoft.com/office/drawing/2014/main" id="{02F90BBA-2D21-0451-6691-5700746949C4}"/>
              </a:ext>
            </a:extLst>
          </p:cNvPr>
          <p:cNvSpPr>
            <a:spLocks noGrp="1"/>
          </p:cNvSpPr>
          <p:nvPr>
            <p:ph type="title"/>
          </p:nvPr>
        </p:nvSpPr>
        <p:spPr/>
        <p:txBody>
          <a:bodyPr/>
          <a:lstStyle/>
          <a:p>
            <a:pPr eaLnBrk="1" hangingPunct="1"/>
            <a:r>
              <a:rPr lang="en-US" altLang="en-US"/>
              <a:t>Knowledge &amp; Expectations</a:t>
            </a:r>
          </a:p>
        </p:txBody>
      </p:sp>
      <p:sp>
        <p:nvSpPr>
          <p:cNvPr id="125954" name="Content Placeholder 2">
            <a:extLst>
              <a:ext uri="{FF2B5EF4-FFF2-40B4-BE49-F238E27FC236}">
                <a16:creationId xmlns:a16="http://schemas.microsoft.com/office/drawing/2014/main" id="{8D53B9D7-2E00-8D7A-9738-EA6FCE0D4691}"/>
              </a:ext>
            </a:extLst>
          </p:cNvPr>
          <p:cNvSpPr>
            <a:spLocks noGrp="1"/>
          </p:cNvSpPr>
          <p:nvPr>
            <p:ph idx="1"/>
          </p:nvPr>
        </p:nvSpPr>
        <p:spPr>
          <a:xfrm>
            <a:off x="1981200" y="2074864"/>
            <a:ext cx="8229600" cy="3881437"/>
          </a:xfrm>
        </p:spPr>
        <p:txBody>
          <a:bodyPr/>
          <a:lstStyle/>
          <a:p>
            <a:pPr eaLnBrk="1" hangingPunct="1"/>
            <a:r>
              <a:rPr lang="en-US" altLang="en-US"/>
              <a:t>Our previous knowledge and expectations:</a:t>
            </a:r>
          </a:p>
          <a:p>
            <a:pPr lvl="1" eaLnBrk="1" hangingPunct="1"/>
            <a:r>
              <a:rPr lang="en-US" altLang="en-US"/>
              <a:t>influence our behaviors</a:t>
            </a:r>
          </a:p>
          <a:p>
            <a:pPr lvl="1" eaLnBrk="1" hangingPunct="1"/>
            <a:r>
              <a:rPr lang="en-US" altLang="en-US"/>
              <a:t>guide what it is we attend to</a:t>
            </a:r>
          </a:p>
          <a:p>
            <a:pPr lvl="1" eaLnBrk="1" hangingPunct="1"/>
            <a:r>
              <a:rPr lang="en-US" altLang="en-US"/>
              <a:t>determine in part what we perceive</a:t>
            </a:r>
          </a:p>
          <a:p>
            <a:pPr lvl="1" eaLnBrk="1" hangingPunct="1"/>
            <a:r>
              <a:rPr lang="en-US" altLang="en-US"/>
              <a:t>influence what we remember</a:t>
            </a:r>
          </a:p>
          <a:p>
            <a:pPr lvl="1" eaLnBrk="1" hangingPunct="1"/>
            <a:endParaRPr lang="en-US" altLang="en-US"/>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2">
            <a:extLst>
              <a:ext uri="{FF2B5EF4-FFF2-40B4-BE49-F238E27FC236}">
                <a16:creationId xmlns:a16="http://schemas.microsoft.com/office/drawing/2014/main" id="{F9A4E8AE-5882-A456-F668-C52045381891}"/>
              </a:ext>
            </a:extLst>
          </p:cNvPr>
          <p:cNvSpPr>
            <a:spLocks noGrp="1"/>
          </p:cNvSpPr>
          <p:nvPr>
            <p:ph type="title"/>
          </p:nvPr>
        </p:nvSpPr>
        <p:spPr>
          <a:xfrm>
            <a:off x="971550" y="4646613"/>
            <a:ext cx="8229600" cy="1143000"/>
          </a:xfrm>
        </p:spPr>
        <p:txBody>
          <a:bodyPr/>
          <a:lstStyle/>
          <a:p>
            <a:r>
              <a:rPr lang="en-US" altLang="en-US" sz="1600"/>
              <a:t>Reader</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Title 1">
            <a:extLst>
              <a:ext uri="{FF2B5EF4-FFF2-40B4-BE49-F238E27FC236}">
                <a16:creationId xmlns:a16="http://schemas.microsoft.com/office/drawing/2014/main" id="{986D0A7A-F3B9-CAC4-56DB-5B79F86447A5}"/>
              </a:ext>
            </a:extLst>
          </p:cNvPr>
          <p:cNvSpPr>
            <a:spLocks noGrp="1"/>
          </p:cNvSpPr>
          <p:nvPr>
            <p:ph type="title"/>
          </p:nvPr>
        </p:nvSpPr>
        <p:spPr/>
        <p:txBody>
          <a:bodyPr/>
          <a:lstStyle/>
          <a:p>
            <a:pPr eaLnBrk="1" hangingPunct="1"/>
            <a:r>
              <a:rPr lang="en-US" altLang="en-US"/>
              <a:t>Can you read this?</a:t>
            </a:r>
          </a:p>
        </p:txBody>
      </p:sp>
      <p:sp>
        <p:nvSpPr>
          <p:cNvPr id="128002" name="TextBox 3">
            <a:extLst>
              <a:ext uri="{FF2B5EF4-FFF2-40B4-BE49-F238E27FC236}">
                <a16:creationId xmlns:a16="http://schemas.microsoft.com/office/drawing/2014/main" id="{285D2479-F352-2E6E-CA58-4F7535AD23DA}"/>
              </a:ext>
            </a:extLst>
          </p:cNvPr>
          <p:cNvSpPr txBox="1">
            <a:spLocks noChangeArrowheads="1"/>
          </p:cNvSpPr>
          <p:nvPr/>
        </p:nvSpPr>
        <p:spPr bwMode="auto">
          <a:xfrm>
            <a:off x="2336800" y="2251075"/>
            <a:ext cx="7373938"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3600">
                <a:solidFill>
                  <a:prstClr val="black"/>
                </a:solidFill>
              </a:rPr>
              <a:t>Wcelmoe to tihs meteng.  Tdaoy we wlil be lrneanig aubot attioentn and pcepertoin.  We hpoe that the mitearal you leran will be uefsul to your gruop.</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9685CC5-9ADE-68A5-5161-4595EAA83993}"/>
              </a:ext>
            </a:extLst>
          </p:cNvPr>
          <p:cNvSpPr/>
          <p:nvPr/>
        </p:nvSpPr>
        <p:spPr>
          <a:xfrm>
            <a:off x="3894138" y="1843089"/>
            <a:ext cx="2324100" cy="3133725"/>
          </a:xfrm>
          <a:prstGeom prst="rect">
            <a:avLst/>
          </a:prstGeom>
          <a:solidFill>
            <a:srgbClr val="FF471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5" name="Rectangle 4">
            <a:extLst>
              <a:ext uri="{FF2B5EF4-FFF2-40B4-BE49-F238E27FC236}">
                <a16:creationId xmlns:a16="http://schemas.microsoft.com/office/drawing/2014/main" id="{248F6683-1C1A-89D1-B8DD-80544EF5F920}"/>
              </a:ext>
            </a:extLst>
          </p:cNvPr>
          <p:cNvSpPr/>
          <p:nvPr/>
        </p:nvSpPr>
        <p:spPr>
          <a:xfrm>
            <a:off x="6205538" y="1843089"/>
            <a:ext cx="2324100" cy="3133725"/>
          </a:xfrm>
          <a:prstGeom prst="rect">
            <a:avLst/>
          </a:prstGeom>
          <a:solidFill>
            <a:srgbClr val="9072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6" name="Oval 5">
            <a:extLst>
              <a:ext uri="{FF2B5EF4-FFF2-40B4-BE49-F238E27FC236}">
                <a16:creationId xmlns:a16="http://schemas.microsoft.com/office/drawing/2014/main" id="{87613FAD-E859-B698-2A85-1ACC1F681F6B}"/>
              </a:ext>
            </a:extLst>
          </p:cNvPr>
          <p:cNvSpPr/>
          <p:nvPr/>
        </p:nvSpPr>
        <p:spPr>
          <a:xfrm>
            <a:off x="4826000" y="3157539"/>
            <a:ext cx="573088" cy="530225"/>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7" name="Oval 6">
            <a:extLst>
              <a:ext uri="{FF2B5EF4-FFF2-40B4-BE49-F238E27FC236}">
                <a16:creationId xmlns:a16="http://schemas.microsoft.com/office/drawing/2014/main" id="{24E32C8D-CC01-A18D-CE95-B93FA1B8FD01}"/>
              </a:ext>
            </a:extLst>
          </p:cNvPr>
          <p:cNvSpPr/>
          <p:nvPr/>
        </p:nvSpPr>
        <p:spPr>
          <a:xfrm>
            <a:off x="7054850" y="3157539"/>
            <a:ext cx="573088" cy="530225"/>
          </a:xfrm>
          <a:prstGeom prst="ellipse">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31077" name="Rectangle 7">
            <a:extLst>
              <a:ext uri="{FF2B5EF4-FFF2-40B4-BE49-F238E27FC236}">
                <a16:creationId xmlns:a16="http://schemas.microsoft.com/office/drawing/2014/main" id="{F0DE4208-0C0C-387C-52A5-FB39F5680C11}"/>
              </a:ext>
            </a:extLst>
          </p:cNvPr>
          <p:cNvSpPr>
            <a:spLocks noChangeArrowheads="1"/>
          </p:cNvSpPr>
          <p:nvPr/>
        </p:nvSpPr>
        <p:spPr bwMode="auto">
          <a:xfrm>
            <a:off x="6453188" y="6291263"/>
            <a:ext cx="4152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srgbClr val="7F7F7F"/>
                </a:solidFill>
              </a:rPr>
              <a:t>http://www.purveslab.net/seeforyourself/</a:t>
            </a:r>
          </a:p>
        </p:txBody>
      </p:sp>
      <p:sp>
        <p:nvSpPr>
          <p:cNvPr id="131078" name="Title 8">
            <a:extLst>
              <a:ext uri="{FF2B5EF4-FFF2-40B4-BE49-F238E27FC236}">
                <a16:creationId xmlns:a16="http://schemas.microsoft.com/office/drawing/2014/main" id="{ED9A2357-57A9-46D7-2EE2-9B9CC43B22C4}"/>
              </a:ext>
            </a:extLst>
          </p:cNvPr>
          <p:cNvSpPr>
            <a:spLocks noGrp="1"/>
          </p:cNvSpPr>
          <p:nvPr>
            <p:ph type="title"/>
          </p:nvPr>
        </p:nvSpPr>
        <p:spPr/>
        <p:txBody>
          <a:bodyPr/>
          <a:lstStyle/>
          <a:p>
            <a:pPr eaLnBrk="1" hangingPunct="1"/>
            <a:r>
              <a:rPr lang="en-US" altLang="en-US"/>
              <a:t>The Influence of Context</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Title 3">
            <a:extLst>
              <a:ext uri="{FF2B5EF4-FFF2-40B4-BE49-F238E27FC236}">
                <a16:creationId xmlns:a16="http://schemas.microsoft.com/office/drawing/2014/main" id="{629BC9B7-3AD0-7849-2433-9369F33B71F3}"/>
              </a:ext>
            </a:extLst>
          </p:cNvPr>
          <p:cNvSpPr>
            <a:spLocks noGrp="1"/>
          </p:cNvSpPr>
          <p:nvPr>
            <p:ph type="title"/>
          </p:nvPr>
        </p:nvSpPr>
        <p:spPr/>
        <p:txBody>
          <a:bodyPr/>
          <a:lstStyle/>
          <a:p>
            <a:pPr eaLnBrk="1" hangingPunct="1"/>
            <a:r>
              <a:rPr lang="en-US" altLang="en-US"/>
              <a:t>The Influence of Context</a:t>
            </a:r>
          </a:p>
        </p:txBody>
      </p:sp>
      <p:sp>
        <p:nvSpPr>
          <p:cNvPr id="5" name="Oval 4">
            <a:extLst>
              <a:ext uri="{FF2B5EF4-FFF2-40B4-BE49-F238E27FC236}">
                <a16:creationId xmlns:a16="http://schemas.microsoft.com/office/drawing/2014/main" id="{45C3B05C-036D-CDE7-179D-483323AAEF4B}"/>
              </a:ext>
            </a:extLst>
          </p:cNvPr>
          <p:cNvSpPr/>
          <p:nvPr/>
        </p:nvSpPr>
        <p:spPr>
          <a:xfrm>
            <a:off x="4284663" y="3302000"/>
            <a:ext cx="787400" cy="762000"/>
          </a:xfrm>
          <a:prstGeom prst="ellipse">
            <a:avLst/>
          </a:prstGeom>
          <a:solidFill>
            <a:schemeClr val="tx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6" name="Oval 5">
            <a:extLst>
              <a:ext uri="{FF2B5EF4-FFF2-40B4-BE49-F238E27FC236}">
                <a16:creationId xmlns:a16="http://schemas.microsoft.com/office/drawing/2014/main" id="{C83488EB-1096-6CCD-882C-3E24841E6627}"/>
              </a:ext>
            </a:extLst>
          </p:cNvPr>
          <p:cNvSpPr/>
          <p:nvPr/>
        </p:nvSpPr>
        <p:spPr>
          <a:xfrm>
            <a:off x="8013700" y="3302000"/>
            <a:ext cx="787400" cy="762000"/>
          </a:xfrm>
          <a:prstGeom prst="ellipse">
            <a:avLst/>
          </a:prstGeom>
          <a:solidFill>
            <a:schemeClr val="tx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7" name="Oval 6">
            <a:extLst>
              <a:ext uri="{FF2B5EF4-FFF2-40B4-BE49-F238E27FC236}">
                <a16:creationId xmlns:a16="http://schemas.microsoft.com/office/drawing/2014/main" id="{E3BFC573-F921-CF2D-B589-EF67EDC17881}"/>
              </a:ext>
            </a:extLst>
          </p:cNvPr>
          <p:cNvSpPr/>
          <p:nvPr/>
        </p:nvSpPr>
        <p:spPr>
          <a:xfrm>
            <a:off x="4059238" y="2014538"/>
            <a:ext cx="1147762" cy="1109662"/>
          </a:xfrm>
          <a:prstGeom prst="ellipse">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8" name="Oval 7">
            <a:extLst>
              <a:ext uri="{FF2B5EF4-FFF2-40B4-BE49-F238E27FC236}">
                <a16:creationId xmlns:a16="http://schemas.microsoft.com/office/drawing/2014/main" id="{FAFA6509-1DD5-F77D-C95D-4525723AD82C}"/>
              </a:ext>
            </a:extLst>
          </p:cNvPr>
          <p:cNvSpPr/>
          <p:nvPr/>
        </p:nvSpPr>
        <p:spPr>
          <a:xfrm>
            <a:off x="2913064" y="2789238"/>
            <a:ext cx="1146175" cy="1109662"/>
          </a:xfrm>
          <a:prstGeom prst="ellipse">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9" name="Oval 8">
            <a:extLst>
              <a:ext uri="{FF2B5EF4-FFF2-40B4-BE49-F238E27FC236}">
                <a16:creationId xmlns:a16="http://schemas.microsoft.com/office/drawing/2014/main" id="{DC671098-DAA6-5ED4-5DF3-7687C93692E9}"/>
              </a:ext>
            </a:extLst>
          </p:cNvPr>
          <p:cNvSpPr/>
          <p:nvPr/>
        </p:nvSpPr>
        <p:spPr>
          <a:xfrm>
            <a:off x="3468688" y="4064001"/>
            <a:ext cx="1147762" cy="1109663"/>
          </a:xfrm>
          <a:prstGeom prst="ellipse">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0" name="Oval 9">
            <a:extLst>
              <a:ext uri="{FF2B5EF4-FFF2-40B4-BE49-F238E27FC236}">
                <a16:creationId xmlns:a16="http://schemas.microsoft.com/office/drawing/2014/main" id="{9C217CA8-F490-42D7-9D2C-37520B184AFD}"/>
              </a:ext>
            </a:extLst>
          </p:cNvPr>
          <p:cNvSpPr/>
          <p:nvPr/>
        </p:nvSpPr>
        <p:spPr>
          <a:xfrm>
            <a:off x="4960938" y="4000501"/>
            <a:ext cx="1147762" cy="1109663"/>
          </a:xfrm>
          <a:prstGeom prst="ellipse">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1" name="Oval 10">
            <a:extLst>
              <a:ext uri="{FF2B5EF4-FFF2-40B4-BE49-F238E27FC236}">
                <a16:creationId xmlns:a16="http://schemas.microsoft.com/office/drawing/2014/main" id="{3010FAE5-C5E3-3964-64FE-9B1B416BED80}"/>
              </a:ext>
            </a:extLst>
          </p:cNvPr>
          <p:cNvSpPr/>
          <p:nvPr/>
        </p:nvSpPr>
        <p:spPr>
          <a:xfrm>
            <a:off x="5232401" y="2730501"/>
            <a:ext cx="1147763" cy="1109663"/>
          </a:xfrm>
          <a:prstGeom prst="ellipse">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2" name="Oval 11">
            <a:extLst>
              <a:ext uri="{FF2B5EF4-FFF2-40B4-BE49-F238E27FC236}">
                <a16:creationId xmlns:a16="http://schemas.microsoft.com/office/drawing/2014/main" id="{81BB819F-BC39-BDE4-A413-DFE95B3560FB}"/>
              </a:ext>
            </a:extLst>
          </p:cNvPr>
          <p:cNvSpPr/>
          <p:nvPr/>
        </p:nvSpPr>
        <p:spPr>
          <a:xfrm>
            <a:off x="8137525" y="2789238"/>
            <a:ext cx="381000" cy="381000"/>
          </a:xfrm>
          <a:prstGeom prst="ellipse">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3" name="Oval 12">
            <a:extLst>
              <a:ext uri="{FF2B5EF4-FFF2-40B4-BE49-F238E27FC236}">
                <a16:creationId xmlns:a16="http://schemas.microsoft.com/office/drawing/2014/main" id="{7D8C004A-10C9-0594-A2EE-FA5096C864A2}"/>
              </a:ext>
            </a:extLst>
          </p:cNvPr>
          <p:cNvSpPr/>
          <p:nvPr/>
        </p:nvSpPr>
        <p:spPr>
          <a:xfrm>
            <a:off x="8894764" y="3281363"/>
            <a:ext cx="382587" cy="381000"/>
          </a:xfrm>
          <a:prstGeom prst="ellipse">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4" name="Oval 13">
            <a:extLst>
              <a:ext uri="{FF2B5EF4-FFF2-40B4-BE49-F238E27FC236}">
                <a16:creationId xmlns:a16="http://schemas.microsoft.com/office/drawing/2014/main" id="{ABA004D9-30B0-6CC5-2CA2-A6D028CF45D2}"/>
              </a:ext>
            </a:extLst>
          </p:cNvPr>
          <p:cNvSpPr/>
          <p:nvPr/>
        </p:nvSpPr>
        <p:spPr>
          <a:xfrm>
            <a:off x="8767763" y="4038600"/>
            <a:ext cx="381000" cy="381000"/>
          </a:xfrm>
          <a:prstGeom prst="ellipse">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5" name="Oval 14">
            <a:extLst>
              <a:ext uri="{FF2B5EF4-FFF2-40B4-BE49-F238E27FC236}">
                <a16:creationId xmlns:a16="http://schemas.microsoft.com/office/drawing/2014/main" id="{0FEA17F4-242D-F0E7-AB22-E32F393A59CC}"/>
              </a:ext>
            </a:extLst>
          </p:cNvPr>
          <p:cNvSpPr/>
          <p:nvPr/>
        </p:nvSpPr>
        <p:spPr>
          <a:xfrm>
            <a:off x="7940675" y="4160838"/>
            <a:ext cx="382588" cy="381000"/>
          </a:xfrm>
          <a:prstGeom prst="ellipse">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6" name="Oval 15">
            <a:extLst>
              <a:ext uri="{FF2B5EF4-FFF2-40B4-BE49-F238E27FC236}">
                <a16:creationId xmlns:a16="http://schemas.microsoft.com/office/drawing/2014/main" id="{597F1023-CB5D-C380-96EC-B661B47848D3}"/>
              </a:ext>
            </a:extLst>
          </p:cNvPr>
          <p:cNvSpPr/>
          <p:nvPr/>
        </p:nvSpPr>
        <p:spPr>
          <a:xfrm>
            <a:off x="7475538" y="3433763"/>
            <a:ext cx="381000" cy="381000"/>
          </a:xfrm>
          <a:prstGeom prst="ellipse">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132110" name="TextBox 16">
            <a:extLst>
              <a:ext uri="{FF2B5EF4-FFF2-40B4-BE49-F238E27FC236}">
                <a16:creationId xmlns:a16="http://schemas.microsoft.com/office/drawing/2014/main" id="{62A80146-4C2B-D6D8-C92C-DD8924E5E9DB}"/>
              </a:ext>
            </a:extLst>
          </p:cNvPr>
          <p:cNvSpPr txBox="1">
            <a:spLocks noChangeArrowheads="1"/>
          </p:cNvSpPr>
          <p:nvPr/>
        </p:nvSpPr>
        <p:spPr bwMode="auto">
          <a:xfrm>
            <a:off x="7940676" y="6350000"/>
            <a:ext cx="2200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pPr>
            <a:r>
              <a:rPr lang="en-US" altLang="en-US" sz="1800">
                <a:solidFill>
                  <a:srgbClr val="7F7F7F"/>
                </a:solidFill>
              </a:rPr>
              <a:t>The Titchener Illusion</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Title 1">
            <a:extLst>
              <a:ext uri="{FF2B5EF4-FFF2-40B4-BE49-F238E27FC236}">
                <a16:creationId xmlns:a16="http://schemas.microsoft.com/office/drawing/2014/main" id="{EE982692-2FF6-0310-409F-B9076E8981E1}"/>
              </a:ext>
            </a:extLst>
          </p:cNvPr>
          <p:cNvSpPr>
            <a:spLocks noGrp="1"/>
          </p:cNvSpPr>
          <p:nvPr>
            <p:ph type="title"/>
          </p:nvPr>
        </p:nvSpPr>
        <p:spPr>
          <a:xfrm>
            <a:off x="2209800" y="165100"/>
            <a:ext cx="8229600" cy="977900"/>
          </a:xfrm>
        </p:spPr>
        <p:txBody>
          <a:bodyPr/>
          <a:lstStyle/>
          <a:p>
            <a:pPr eaLnBrk="1" hangingPunct="1"/>
            <a:r>
              <a:rPr lang="en-US" altLang="en-US"/>
              <a:t>Perception</a:t>
            </a:r>
          </a:p>
        </p:txBody>
      </p:sp>
      <p:sp>
        <p:nvSpPr>
          <p:cNvPr id="3" name="Rounded Rectangle 2">
            <a:extLst>
              <a:ext uri="{FF2B5EF4-FFF2-40B4-BE49-F238E27FC236}">
                <a16:creationId xmlns:a16="http://schemas.microsoft.com/office/drawing/2014/main" id="{943D31D7-04B1-F6D6-79C8-D7D1AFFFB1B7}"/>
              </a:ext>
            </a:extLst>
          </p:cNvPr>
          <p:cNvSpPr/>
          <p:nvPr/>
        </p:nvSpPr>
        <p:spPr>
          <a:xfrm>
            <a:off x="5605464" y="1308100"/>
            <a:ext cx="1608137" cy="820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Stimulus Quality</a:t>
            </a:r>
          </a:p>
        </p:txBody>
      </p:sp>
      <p:sp>
        <p:nvSpPr>
          <p:cNvPr id="4" name="Plus 3">
            <a:extLst>
              <a:ext uri="{FF2B5EF4-FFF2-40B4-BE49-F238E27FC236}">
                <a16:creationId xmlns:a16="http://schemas.microsoft.com/office/drawing/2014/main" id="{880B33CD-F6CA-AA9C-29BC-617E18094F7B}"/>
              </a:ext>
            </a:extLst>
          </p:cNvPr>
          <p:cNvSpPr/>
          <p:nvPr/>
        </p:nvSpPr>
        <p:spPr>
          <a:xfrm>
            <a:off x="4259263" y="4110038"/>
            <a:ext cx="914400" cy="914400"/>
          </a:xfrm>
          <a:prstGeom prst="mathPlus">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latin typeface="Calibri"/>
            </a:endParaRPr>
          </a:p>
        </p:txBody>
      </p:sp>
      <p:sp>
        <p:nvSpPr>
          <p:cNvPr id="5" name="Rounded Rectangle 4">
            <a:extLst>
              <a:ext uri="{FF2B5EF4-FFF2-40B4-BE49-F238E27FC236}">
                <a16:creationId xmlns:a16="http://schemas.microsoft.com/office/drawing/2014/main" id="{2E551C02-F20F-1903-CFAE-340ACB559208}"/>
              </a:ext>
            </a:extLst>
          </p:cNvPr>
          <p:cNvSpPr/>
          <p:nvPr/>
        </p:nvSpPr>
        <p:spPr>
          <a:xfrm>
            <a:off x="5605464" y="2290764"/>
            <a:ext cx="1608137" cy="820737"/>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Viewing Duration</a:t>
            </a:r>
          </a:p>
        </p:txBody>
      </p:sp>
      <p:sp>
        <p:nvSpPr>
          <p:cNvPr id="6" name="Equal 5">
            <a:extLst>
              <a:ext uri="{FF2B5EF4-FFF2-40B4-BE49-F238E27FC236}">
                <a16:creationId xmlns:a16="http://schemas.microsoft.com/office/drawing/2014/main" id="{08567711-BD78-39B9-4714-655ED4210440}"/>
              </a:ext>
            </a:extLst>
          </p:cNvPr>
          <p:cNvSpPr/>
          <p:nvPr/>
        </p:nvSpPr>
        <p:spPr>
          <a:xfrm>
            <a:off x="4368800" y="5618163"/>
            <a:ext cx="914400" cy="914400"/>
          </a:xfrm>
          <a:prstGeom prst="mathEqual">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black"/>
              </a:solidFill>
              <a:latin typeface="Calibri"/>
            </a:endParaRPr>
          </a:p>
        </p:txBody>
      </p:sp>
      <p:sp>
        <p:nvSpPr>
          <p:cNvPr id="7" name="Oval 6">
            <a:extLst>
              <a:ext uri="{FF2B5EF4-FFF2-40B4-BE49-F238E27FC236}">
                <a16:creationId xmlns:a16="http://schemas.microsoft.com/office/drawing/2014/main" id="{A6126E59-E547-E17A-CC12-FB1269C9523B}"/>
              </a:ext>
            </a:extLst>
          </p:cNvPr>
          <p:cNvSpPr/>
          <p:nvPr/>
        </p:nvSpPr>
        <p:spPr>
          <a:xfrm>
            <a:off x="5605463" y="5618164"/>
            <a:ext cx="1778000" cy="820737"/>
          </a:xfrm>
          <a:prstGeom prst="ellipse">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Conscious Perception</a:t>
            </a:r>
          </a:p>
        </p:txBody>
      </p:sp>
      <p:sp>
        <p:nvSpPr>
          <p:cNvPr id="8" name="Rounded Rectangle 7">
            <a:extLst>
              <a:ext uri="{FF2B5EF4-FFF2-40B4-BE49-F238E27FC236}">
                <a16:creationId xmlns:a16="http://schemas.microsoft.com/office/drawing/2014/main" id="{F50CF58F-E9EB-4D61-5093-35FBBA7DB39F}"/>
              </a:ext>
            </a:extLst>
          </p:cNvPr>
          <p:cNvSpPr/>
          <p:nvPr/>
        </p:nvSpPr>
        <p:spPr>
          <a:xfrm>
            <a:off x="5605464" y="3230564"/>
            <a:ext cx="1608137" cy="820737"/>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Attention</a:t>
            </a:r>
          </a:p>
        </p:txBody>
      </p:sp>
      <p:sp>
        <p:nvSpPr>
          <p:cNvPr id="9" name="Rounded Rectangle 8">
            <a:extLst>
              <a:ext uri="{FF2B5EF4-FFF2-40B4-BE49-F238E27FC236}">
                <a16:creationId xmlns:a16="http://schemas.microsoft.com/office/drawing/2014/main" id="{C642CF2A-38B9-9E97-CCD5-FF42D79145C0}"/>
              </a:ext>
            </a:extLst>
          </p:cNvPr>
          <p:cNvSpPr/>
          <p:nvPr/>
        </p:nvSpPr>
        <p:spPr>
          <a:xfrm>
            <a:off x="5605464" y="4203700"/>
            <a:ext cx="1608137" cy="820738"/>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solidFill>
                  <a:prstClr val="white"/>
                </a:solidFill>
                <a:latin typeface="Calibri"/>
              </a:rPr>
              <a:t>Expectations</a:t>
            </a:r>
          </a:p>
        </p:txBody>
      </p:sp>
      <p:cxnSp>
        <p:nvCxnSpPr>
          <p:cNvPr id="11" name="Straight Connector 10">
            <a:extLst>
              <a:ext uri="{FF2B5EF4-FFF2-40B4-BE49-F238E27FC236}">
                <a16:creationId xmlns:a16="http://schemas.microsoft.com/office/drawing/2014/main" id="{1644671E-3F6B-CB1D-DE32-6085A284C01F}"/>
              </a:ext>
            </a:extLst>
          </p:cNvPr>
          <p:cNvCxnSpPr/>
          <p:nvPr/>
        </p:nvCxnSpPr>
        <p:spPr>
          <a:xfrm>
            <a:off x="4046538" y="5313364"/>
            <a:ext cx="3759200" cy="15875"/>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Title 3">
            <a:extLst>
              <a:ext uri="{FF2B5EF4-FFF2-40B4-BE49-F238E27FC236}">
                <a16:creationId xmlns:a16="http://schemas.microsoft.com/office/drawing/2014/main" id="{BFF1A00E-4291-B0A3-5948-AEC622C9A982}"/>
              </a:ext>
            </a:extLst>
          </p:cNvPr>
          <p:cNvSpPr>
            <a:spLocks noGrp="1"/>
          </p:cNvSpPr>
          <p:nvPr>
            <p:ph type="title"/>
          </p:nvPr>
        </p:nvSpPr>
        <p:spPr/>
        <p:txBody>
          <a:bodyPr/>
          <a:lstStyle/>
          <a:p>
            <a:pPr eaLnBrk="1" hangingPunct="1"/>
            <a:r>
              <a:rPr lang="en-US" altLang="en-US"/>
              <a:t>Human Limitations</a:t>
            </a:r>
          </a:p>
        </p:txBody>
      </p:sp>
      <p:graphicFrame>
        <p:nvGraphicFramePr>
          <p:cNvPr id="5" name="Diagram 4">
            <a:extLst>
              <a:ext uri="{FF2B5EF4-FFF2-40B4-BE49-F238E27FC236}">
                <a16:creationId xmlns:a16="http://schemas.microsoft.com/office/drawing/2014/main" id="{F647971E-92A2-79CA-8738-C32F18AAF10B}"/>
              </a:ext>
            </a:extLst>
          </p:cNvPr>
          <p:cNvGraphicFramePr/>
          <p:nvPr/>
        </p:nvGraphicFramePr>
        <p:xfrm>
          <a:off x="3048000" y="1955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6194" name="Rectangle 3">
            <a:extLst>
              <a:ext uri="{FF2B5EF4-FFF2-40B4-BE49-F238E27FC236}">
                <a16:creationId xmlns:a16="http://schemas.microsoft.com/office/drawing/2014/main" id="{546E0D4C-131D-F339-0B82-A30A4126CB09}"/>
              </a:ext>
            </a:extLst>
          </p:cNvPr>
          <p:cNvSpPr>
            <a:spLocks noGrp="1"/>
          </p:cNvSpPr>
          <p:nvPr>
            <p:ph type="title"/>
          </p:nvPr>
        </p:nvSpPr>
        <p:spPr/>
        <p:txBody>
          <a:bodyPr/>
          <a:lstStyle/>
          <a:p>
            <a:r>
              <a:rPr lang="en-US" altLang="en-US" sz="3200"/>
              <a:t>A New View of Employee Responsibility</a:t>
            </a:r>
          </a:p>
        </p:txBody>
      </p:sp>
      <p:sp>
        <p:nvSpPr>
          <p:cNvPr id="131076" name="Rectangle 4">
            <a:extLst>
              <a:ext uri="{FF2B5EF4-FFF2-40B4-BE49-F238E27FC236}">
                <a16:creationId xmlns:a16="http://schemas.microsoft.com/office/drawing/2014/main" id="{4E00400A-5B58-02F9-0E92-90F275BAEEF4}"/>
              </a:ext>
            </a:extLst>
          </p:cNvPr>
          <p:cNvSpPr>
            <a:spLocks noGrp="1"/>
          </p:cNvSpPr>
          <p:nvPr>
            <p:ph type="body" idx="1"/>
          </p:nvPr>
        </p:nvSpPr>
        <p:spPr/>
        <p:txBody>
          <a:bodyPr/>
          <a:lstStyle/>
          <a:p>
            <a:pPr>
              <a:spcAft>
                <a:spcPct val="40000"/>
              </a:spcAft>
              <a:buFont typeface="Arial" panose="020B0604020202020204" pitchFamily="34" charset="0"/>
              <a:buNone/>
            </a:pPr>
            <a:r>
              <a:rPr lang="en-US" altLang="en-US" sz="2800" dirty="0"/>
              <a:t>	The science of attention may explains </a:t>
            </a:r>
            <a:r>
              <a:rPr lang="en-US" altLang="en-US" sz="2800" u="sng" dirty="0"/>
              <a:t>why</a:t>
            </a:r>
            <a:r>
              <a:rPr lang="en-US" altLang="en-US" sz="2800" dirty="0"/>
              <a:t> some collisions happen… but it’s </a:t>
            </a:r>
            <a:r>
              <a:rPr lang="en-US" altLang="en-US" sz="2800" u="sng" dirty="0"/>
              <a:t>not an excuse</a:t>
            </a:r>
            <a:r>
              <a:rPr lang="en-US" altLang="en-US" sz="2800" dirty="0"/>
              <a:t>!</a:t>
            </a:r>
          </a:p>
          <a:p>
            <a:pPr lvl="1">
              <a:spcAft>
                <a:spcPct val="40000"/>
              </a:spcAft>
            </a:pPr>
            <a:r>
              <a:rPr lang="en-US" altLang="en-US" sz="2400" dirty="0"/>
              <a:t>Employees are responsible for their behavior… now they’ll have tools to better manage their attention.</a:t>
            </a:r>
          </a:p>
          <a:p>
            <a:pPr lvl="1">
              <a:spcAft>
                <a:spcPct val="40000"/>
              </a:spcAft>
            </a:pPr>
            <a:r>
              <a:rPr lang="en-US" altLang="en-US" sz="2400" dirty="0"/>
              <a:t>Employees in safety sensitive positions have a high degree of accountability to be attentive. </a:t>
            </a:r>
          </a:p>
          <a:p>
            <a:pPr lvl="1">
              <a:spcAft>
                <a:spcPct val="40000"/>
              </a:spcAft>
            </a:pPr>
            <a:r>
              <a:rPr lang="en-US" altLang="en-US" sz="2400" dirty="0"/>
              <a:t>Employees in safety sensitive positions must have highly developed attention skills.  </a:t>
            </a:r>
            <a:endParaRPr lang="en-US"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107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107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107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3107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218" name="Rectangle 3">
            <a:extLst>
              <a:ext uri="{FF2B5EF4-FFF2-40B4-BE49-F238E27FC236}">
                <a16:creationId xmlns:a16="http://schemas.microsoft.com/office/drawing/2014/main" id="{632DEB90-EB8D-5CBC-413E-7D3F93FD489B}"/>
              </a:ext>
            </a:extLst>
          </p:cNvPr>
          <p:cNvSpPr>
            <a:spLocks noGrp="1"/>
          </p:cNvSpPr>
          <p:nvPr>
            <p:ph type="title"/>
          </p:nvPr>
        </p:nvSpPr>
        <p:spPr/>
        <p:txBody>
          <a:bodyPr/>
          <a:lstStyle/>
          <a:p>
            <a:r>
              <a:rPr lang="en-US" altLang="en-US" sz="3200" dirty="0"/>
              <a:t>Focus Strategies – Vehicle Operators</a:t>
            </a:r>
          </a:p>
        </p:txBody>
      </p:sp>
      <p:sp>
        <p:nvSpPr>
          <p:cNvPr id="132100" name="Rectangle 4">
            <a:extLst>
              <a:ext uri="{FF2B5EF4-FFF2-40B4-BE49-F238E27FC236}">
                <a16:creationId xmlns:a16="http://schemas.microsoft.com/office/drawing/2014/main" id="{6057BE7C-A772-4124-7D6B-DF4C04E04FE0}"/>
              </a:ext>
            </a:extLst>
          </p:cNvPr>
          <p:cNvSpPr>
            <a:spLocks noGrp="1"/>
          </p:cNvSpPr>
          <p:nvPr>
            <p:ph type="body" idx="1"/>
          </p:nvPr>
        </p:nvSpPr>
        <p:spPr>
          <a:xfrm>
            <a:off x="1981200" y="2057400"/>
            <a:ext cx="8229600" cy="4525963"/>
          </a:xfrm>
        </p:spPr>
        <p:txBody>
          <a:bodyPr/>
          <a:lstStyle/>
          <a:p>
            <a:pPr>
              <a:spcAft>
                <a:spcPct val="40000"/>
              </a:spcAft>
            </a:pPr>
            <a:r>
              <a:rPr lang="en-US" altLang="en-US" sz="2400" dirty="0"/>
              <a:t>Limit/prioritize multitasking at critical points</a:t>
            </a:r>
          </a:p>
          <a:p>
            <a:pPr lvl="1">
              <a:spcAft>
                <a:spcPct val="40000"/>
              </a:spcAft>
            </a:pPr>
            <a:r>
              <a:rPr lang="en-US" altLang="en-US" sz="2000" dirty="0"/>
              <a:t>Job sites, intersections</a:t>
            </a:r>
          </a:p>
          <a:p>
            <a:pPr>
              <a:spcAft>
                <a:spcPct val="40000"/>
              </a:spcAft>
            </a:pPr>
            <a:r>
              <a:rPr lang="en-US" altLang="en-US" sz="2400" dirty="0"/>
              <a:t>Off-load to-do’s/personal issues </a:t>
            </a:r>
          </a:p>
          <a:p>
            <a:pPr>
              <a:spcAft>
                <a:spcPct val="40000"/>
              </a:spcAft>
            </a:pPr>
            <a:r>
              <a:rPr lang="en-US" altLang="en-US" sz="2400" dirty="0"/>
              <a:t>Use your team</a:t>
            </a:r>
            <a:endParaRPr lang="en-US" altLang="en-US" sz="2000" dirty="0"/>
          </a:p>
          <a:p>
            <a:pPr>
              <a:spcAft>
                <a:spcPct val="40000"/>
              </a:spcAft>
            </a:pPr>
            <a:r>
              <a:rPr lang="en-US" altLang="en-US" sz="2400" dirty="0"/>
              <a:t>“Commentary Driving”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210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100">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2100">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2100">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3210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0" grpId="0" build="p"/>
    </p:bldLst>
  </p:timing>
</p:sld>
</file>

<file path=ppt/slides/slide111.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A2E7FCC0-5C9D-A730-A761-F4F1C9AB6701}"/>
            </a:ext>
          </a:extLst>
        </p:cNvPr>
        <p:cNvGrpSpPr/>
        <p:nvPr/>
      </p:nvGrpSpPr>
      <p:grpSpPr>
        <a:xfrm>
          <a:off x="0" y="0"/>
          <a:ext cx="0" cy="0"/>
          <a:chOff x="0" y="0"/>
          <a:chExt cx="0" cy="0"/>
        </a:xfrm>
      </p:grpSpPr>
      <p:sp>
        <p:nvSpPr>
          <p:cNvPr id="137218" name="Rectangle 3">
            <a:extLst>
              <a:ext uri="{FF2B5EF4-FFF2-40B4-BE49-F238E27FC236}">
                <a16:creationId xmlns:a16="http://schemas.microsoft.com/office/drawing/2014/main" id="{651209AB-819F-3221-9A66-1D7AC88A7A4C}"/>
              </a:ext>
            </a:extLst>
          </p:cNvPr>
          <p:cNvSpPr>
            <a:spLocks noGrp="1"/>
          </p:cNvSpPr>
          <p:nvPr>
            <p:ph type="title"/>
          </p:nvPr>
        </p:nvSpPr>
        <p:spPr/>
        <p:txBody>
          <a:bodyPr/>
          <a:lstStyle/>
          <a:p>
            <a:r>
              <a:rPr lang="en-US" altLang="en-US" sz="3200" dirty="0"/>
              <a:t>Focus Strategies – Organizations</a:t>
            </a:r>
          </a:p>
        </p:txBody>
      </p:sp>
      <p:sp>
        <p:nvSpPr>
          <p:cNvPr id="2" name="TextBox 1">
            <a:extLst>
              <a:ext uri="{FF2B5EF4-FFF2-40B4-BE49-F238E27FC236}">
                <a16:creationId xmlns:a16="http://schemas.microsoft.com/office/drawing/2014/main" id="{B4A03CB3-FC0E-A933-1D50-0D92884442C6}"/>
              </a:ext>
            </a:extLst>
          </p:cNvPr>
          <p:cNvSpPr txBox="1"/>
          <p:nvPr/>
        </p:nvSpPr>
        <p:spPr>
          <a:xfrm>
            <a:off x="2209800" y="2305616"/>
            <a:ext cx="7505700" cy="3170099"/>
          </a:xfrm>
          <a:prstGeom prst="rect">
            <a:avLst/>
          </a:prstGeom>
          <a:noFill/>
        </p:spPr>
        <p:txBody>
          <a:bodyPr wrap="square" rtlCol="0">
            <a:spAutoFit/>
          </a:bodyPr>
          <a:lstStyle/>
          <a:p>
            <a:pPr marL="342900"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Policy Versus Culture</a:t>
            </a:r>
          </a:p>
          <a:p>
            <a:pPr eaLnBrk="0" fontAlgn="base" hangingPunct="0">
              <a:spcBef>
                <a:spcPct val="0"/>
              </a:spcBef>
              <a:spcAft>
                <a:spcPct val="0"/>
              </a:spcAft>
            </a:pPr>
            <a:endParaRPr lang="en-US" sz="2000" dirty="0">
              <a:solidFill>
                <a:prstClr val="black"/>
              </a:solidFill>
              <a:latin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Equipment Maintenance &amp; Assignments</a:t>
            </a:r>
          </a:p>
          <a:p>
            <a:pPr marL="800100" lvl="1"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Set them up for success</a:t>
            </a:r>
          </a:p>
          <a:p>
            <a:pPr marL="342900" indent="-342900" eaLnBrk="0" fontAlgn="base" hangingPunct="0">
              <a:spcBef>
                <a:spcPct val="0"/>
              </a:spcBef>
              <a:spcAft>
                <a:spcPct val="0"/>
              </a:spcAft>
              <a:buFont typeface="Arial" panose="020B0604020202020204" pitchFamily="34" charset="0"/>
              <a:buChar char="•"/>
            </a:pPr>
            <a:endParaRPr lang="en-US" sz="2000" dirty="0">
              <a:solidFill>
                <a:prstClr val="black"/>
              </a:solidFill>
              <a:latin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Discipline/Coaching</a:t>
            </a:r>
          </a:p>
          <a:p>
            <a:pPr marL="800100" lvl="1"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Pick the right time</a:t>
            </a:r>
          </a:p>
          <a:p>
            <a:pPr marL="342900" indent="-342900" eaLnBrk="0" fontAlgn="base" hangingPunct="0">
              <a:spcBef>
                <a:spcPct val="0"/>
              </a:spcBef>
              <a:spcAft>
                <a:spcPct val="0"/>
              </a:spcAft>
              <a:buFont typeface="Arial" panose="020B0604020202020204" pitchFamily="34" charset="0"/>
              <a:buChar char="•"/>
            </a:pPr>
            <a:endParaRPr lang="en-US" sz="2000" dirty="0">
              <a:solidFill>
                <a:prstClr val="black"/>
              </a:solidFill>
              <a:latin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Focus on Production</a:t>
            </a:r>
          </a:p>
          <a:p>
            <a:pPr marL="800100" lvl="1" indent="-342900" eaLnBrk="0" fontAlgn="base" hangingPunct="0">
              <a:spcBef>
                <a:spcPct val="0"/>
              </a:spcBef>
              <a:spcAft>
                <a:spcPct val="0"/>
              </a:spcAft>
              <a:buFont typeface="Arial" panose="020B0604020202020204" pitchFamily="34" charset="0"/>
              <a:buChar char="•"/>
            </a:pPr>
            <a:r>
              <a:rPr lang="en-US" sz="2000" dirty="0">
                <a:solidFill>
                  <a:prstClr val="black"/>
                </a:solidFill>
                <a:latin typeface="Arial" panose="020B0604020202020204" pitchFamily="34" charset="0"/>
              </a:rPr>
              <a:t>Instilling Panic</a:t>
            </a:r>
          </a:p>
        </p:txBody>
      </p:sp>
    </p:spTree>
    <p:extLst>
      <p:ext uri="{BB962C8B-B14F-4D97-AF65-F5344CB8AC3E}">
        <p14:creationId xmlns:p14="http://schemas.microsoft.com/office/powerpoint/2010/main" val="27099594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6282DC-5D67-4C19-9A05-C65D9BF7BC78}">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73667383-B7F3-43FC-8965-135FDDEABCC5}">
  <ds:schemaRefs>
    <ds:schemaRef ds:uri="http://schemas.microsoft.com/sharepoint/v3/contenttype/forms"/>
  </ds:schemaRefs>
</ds:datastoreItem>
</file>

<file path=customXml/itemProps3.xml><?xml version="1.0" encoding="utf-8"?>
<ds:datastoreItem xmlns:ds="http://schemas.openxmlformats.org/officeDocument/2006/customXml" ds:itemID="{12135656-72CC-4564-823F-B30D029964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Ion</Template>
  <TotalTime>2046</TotalTime>
  <Words>3442</Words>
  <Application>Microsoft Office PowerPoint</Application>
  <PresentationFormat>Widescreen</PresentationFormat>
  <Paragraphs>560</Paragraphs>
  <Slides>111</Slides>
  <Notes>28</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111</vt:i4>
      </vt:variant>
    </vt:vector>
  </HeadingPairs>
  <TitlesOfParts>
    <vt:vector size="121" baseType="lpstr">
      <vt:lpstr>ＭＳ Ｐゴシック</vt:lpstr>
      <vt:lpstr>Arial</vt:lpstr>
      <vt:lpstr>Calibri</vt:lpstr>
      <vt:lpstr>Century Gothic</vt:lpstr>
      <vt:lpstr>Neue Haas Grotesk Text Pro</vt:lpstr>
      <vt:lpstr>Wingdings 3</vt:lpstr>
      <vt:lpstr>Ion</vt:lpstr>
      <vt:lpstr>Office Theme</vt:lpstr>
      <vt:lpstr>Default Design</vt:lpstr>
      <vt:lpstr>Chart</vt:lpstr>
      <vt:lpstr>Driving Safety in Construction</vt:lpstr>
      <vt:lpstr>Challenge complacency</vt:lpstr>
      <vt:lpstr>BLS - 2024 - AZ </vt:lpstr>
      <vt:lpstr>The jobsite</vt:lpstr>
      <vt:lpstr>When should you</vt:lpstr>
      <vt:lpstr>Prepare the driver</vt:lpstr>
      <vt:lpstr>Seating Position</vt:lpstr>
      <vt:lpstr>Mirrors</vt:lpstr>
      <vt:lpstr>Control the vehicle</vt:lpstr>
      <vt:lpstr>Look with purpose </vt:lpstr>
      <vt:lpstr>The Moth Effect</vt:lpstr>
      <vt:lpstr>Physics always wins</vt:lpstr>
      <vt:lpstr>Sharing the road</vt:lpstr>
      <vt:lpstr>Sharing the road</vt:lpstr>
      <vt:lpstr>Sharing the road </vt:lpstr>
      <vt:lpstr>Company + driver responsibility</vt:lpstr>
      <vt:lpstr>Accident response</vt:lpstr>
      <vt:lpstr>You have more knowledge on Control and Other vehicles and you’re a better driver if your focused on driving</vt:lpstr>
      <vt:lpstr>Remember this?</vt:lpstr>
      <vt:lpstr>Cognitive Distraction  &amp; Attentional Error</vt:lpstr>
      <vt:lpstr>What the Heck is that?</vt:lpstr>
      <vt:lpstr>Causes of Major Errors</vt:lpstr>
      <vt:lpstr>Cognitive Distraction &amp; Attentional Error</vt:lpstr>
      <vt:lpstr>Cognitive Distraction &amp; Attentional Error</vt:lpstr>
      <vt:lpstr>PowerPoint Presentation</vt:lpstr>
      <vt:lpstr>Human Limitations</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Attention: A Limited Resource</vt:lpstr>
      <vt:lpstr>Three States of Mind Wandering</vt:lpstr>
      <vt:lpstr>Clap when you see the digit “3”.</vt:lpstr>
      <vt:lpstr>1</vt:lpstr>
      <vt:lpstr>PowerPoint Presentation</vt:lpstr>
      <vt:lpstr>7</vt:lpstr>
      <vt:lpstr>PowerPoint Presentation</vt:lpstr>
      <vt:lpstr>5</vt:lpstr>
      <vt:lpstr>PowerPoint Presentation</vt:lpstr>
      <vt:lpstr>1</vt:lpstr>
      <vt:lpstr>PowerPoint Presentation</vt:lpstr>
      <vt:lpstr>3</vt:lpstr>
      <vt:lpstr>PowerPoint Presentation</vt:lpstr>
      <vt:lpstr>9</vt:lpstr>
      <vt:lpstr>PowerPoint Presentation</vt:lpstr>
      <vt:lpstr>4</vt:lpstr>
      <vt:lpstr>PowerPoint Presentation</vt:lpstr>
      <vt:lpstr>3</vt:lpstr>
      <vt:lpstr>PowerPoint Presentation</vt:lpstr>
      <vt:lpstr>6</vt:lpstr>
      <vt:lpstr>PowerPoint Presentation</vt:lpstr>
      <vt:lpstr>2</vt:lpstr>
      <vt:lpstr>PowerPoint Presentation</vt:lpstr>
      <vt:lpstr>8</vt:lpstr>
      <vt:lpstr>PowerPoint Presentation</vt:lpstr>
      <vt:lpstr>4</vt:lpstr>
      <vt:lpstr>PowerPoint Presentation</vt:lpstr>
      <vt:lpstr>2</vt:lpstr>
      <vt:lpstr>PowerPoint Presentation</vt:lpstr>
      <vt:lpstr>1</vt:lpstr>
      <vt:lpstr>PowerPoint Presentation</vt:lpstr>
      <vt:lpstr>3</vt:lpstr>
      <vt:lpstr>PowerPoint Presentation</vt:lpstr>
      <vt:lpstr>3</vt:lpstr>
      <vt:lpstr>PowerPoint Presentation</vt:lpstr>
      <vt:lpstr>8</vt:lpstr>
      <vt:lpstr>PowerPoint Presentation</vt:lpstr>
      <vt:lpstr>3</vt:lpstr>
      <vt:lpstr>PowerPoint Presentation</vt:lpstr>
      <vt:lpstr>7</vt:lpstr>
      <vt:lpstr>PowerPoint Presentation</vt:lpstr>
      <vt:lpstr>3</vt:lpstr>
      <vt:lpstr>PowerPoint Presentation</vt:lpstr>
      <vt:lpstr>2</vt:lpstr>
      <vt:lpstr>PowerPoint Presentation</vt:lpstr>
      <vt:lpstr> </vt:lpstr>
      <vt:lpstr>Our Critical Decision Points</vt:lpstr>
      <vt:lpstr>Human Limitations</vt:lpstr>
      <vt:lpstr>A Simple Model</vt:lpstr>
      <vt:lpstr>Attention &amp; Perception</vt:lpstr>
      <vt:lpstr>Can you see the change?</vt:lpstr>
      <vt:lpstr>PowerPoint Presentation</vt:lpstr>
      <vt:lpstr>PowerPoint Presentation</vt:lpstr>
      <vt:lpstr>PowerPoint Presentation</vt:lpstr>
      <vt:lpstr>Constraints on Perception</vt:lpstr>
      <vt:lpstr>Perception</vt:lpstr>
      <vt:lpstr>What did you see?</vt:lpstr>
      <vt:lpstr>Knowledge &amp; Expectations</vt:lpstr>
      <vt:lpstr>Knowledge &amp; Expectations</vt:lpstr>
      <vt:lpstr>Reader</vt:lpstr>
      <vt:lpstr>Can you read this?</vt:lpstr>
      <vt:lpstr>The Influence of Context</vt:lpstr>
      <vt:lpstr>The Influence of Context</vt:lpstr>
      <vt:lpstr>Perception</vt:lpstr>
      <vt:lpstr>Human Limitations</vt:lpstr>
      <vt:lpstr>A New View of Employee Responsibility</vt:lpstr>
      <vt:lpstr>Focus Strategies – Vehicle Operators</vt:lpstr>
      <vt:lpstr>Focus Strategies – Organizations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scott aguatrucks.com</dc:creator>
  <cp:lastModifiedBy>Stratton Hickcox</cp:lastModifiedBy>
  <cp:revision>17</cp:revision>
  <dcterms:created xsi:type="dcterms:W3CDTF">2026-07-23T18:14:26Z</dcterms:created>
  <dcterms:modified xsi:type="dcterms:W3CDTF">2026-11-02T16:54:50Z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