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81" r:id="rId2"/>
    <p:sldId id="283" r:id="rId3"/>
    <p:sldId id="284" r:id="rId4"/>
    <p:sldId id="275" r:id="rId5"/>
    <p:sldId id="285" r:id="rId6"/>
    <p:sldId id="286" r:id="rId7"/>
    <p:sldId id="287" r:id="rId8"/>
    <p:sldId id="288" r:id="rId9"/>
    <p:sldId id="289" r:id="rId10"/>
    <p:sldId id="291" r:id="rId11"/>
    <p:sldId id="292" r:id="rId12"/>
    <p:sldId id="293" r:id="rId13"/>
    <p:sldId id="294" r:id="rId14"/>
    <p:sldId id="259" r:id="rId15"/>
    <p:sldId id="277" r:id="rId16"/>
    <p:sldId id="279" r:id="rId17"/>
    <p:sldId id="280" r:id="rId18"/>
    <p:sldId id="295" r:id="rId19"/>
    <p:sldId id="262" r:id="rId20"/>
    <p:sldId id="263" r:id="rId21"/>
    <p:sldId id="265" r:id="rId22"/>
    <p:sldId id="264" r:id="rId23"/>
    <p:sldId id="266" r:id="rId24"/>
    <p:sldId id="268" r:id="rId25"/>
    <p:sldId id="267" r:id="rId26"/>
    <p:sldId id="270" r:id="rId27"/>
    <p:sldId id="269" r:id="rId28"/>
    <p:sldId id="271" r:id="rId29"/>
    <p:sldId id="272" r:id="rId30"/>
    <p:sldId id="273" r:id="rId31"/>
    <p:sldId id="274" r:id="rId32"/>
    <p:sldId id="276" r:id="rId33"/>
    <p:sldId id="278" r:id="rId34"/>
    <p:sldId id="258" r:id="rId35"/>
    <p:sldId id="261"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B9793F-76EC-49B6-B41D-6C6738E0255D}" v="25" dt="2026-05-14T19:05:34.1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chmidt, Rob" userId="b9018253-03c4-4ed7-8410-419ceac11d7c" providerId="ADAL" clId="{3A0BE18B-175E-47C3-8E23-CDAC397A601C}"/>
    <pc:docChg chg="undo redo custSel addSld delSld modSld sldOrd">
      <pc:chgData name="Schmidt, Rob" userId="b9018253-03c4-4ed7-8410-419ceac11d7c" providerId="ADAL" clId="{3A0BE18B-175E-47C3-8E23-CDAC397A601C}" dt="2026-05-14T19:05:34.155" v="571" actId="14100"/>
      <pc:docMkLst>
        <pc:docMk/>
      </pc:docMkLst>
      <pc:sldChg chg="modSp del mod modShow">
        <pc:chgData name="Schmidt, Rob" userId="b9018253-03c4-4ed7-8410-419ceac11d7c" providerId="ADAL" clId="{3A0BE18B-175E-47C3-8E23-CDAC397A601C}" dt="2026-05-13T17:10:53.517" v="267" actId="2696"/>
        <pc:sldMkLst>
          <pc:docMk/>
          <pc:sldMk cId="348833451" sldId="257"/>
        </pc:sldMkLst>
      </pc:sldChg>
      <pc:sldChg chg="addSp delSp modSp mod ord modShow">
        <pc:chgData name="Schmidt, Rob" userId="b9018253-03c4-4ed7-8410-419ceac11d7c" providerId="ADAL" clId="{3A0BE18B-175E-47C3-8E23-CDAC397A601C}" dt="2026-05-13T18:29:47.279" v="519" actId="27636"/>
        <pc:sldMkLst>
          <pc:docMk/>
          <pc:sldMk cId="2347444045" sldId="258"/>
        </pc:sldMkLst>
        <pc:spChg chg="mod">
          <ac:chgData name="Schmidt, Rob" userId="b9018253-03c4-4ed7-8410-419ceac11d7c" providerId="ADAL" clId="{3A0BE18B-175E-47C3-8E23-CDAC397A601C}" dt="2026-04-24T18:57:16.742" v="201" actId="20577"/>
          <ac:spMkLst>
            <pc:docMk/>
            <pc:sldMk cId="2347444045" sldId="258"/>
            <ac:spMk id="2" creationId="{848C1E65-78D3-7850-AEDA-30B58CFC72AD}"/>
          </ac:spMkLst>
        </pc:spChg>
        <pc:spChg chg="mod">
          <ac:chgData name="Schmidt, Rob" userId="b9018253-03c4-4ed7-8410-419ceac11d7c" providerId="ADAL" clId="{3A0BE18B-175E-47C3-8E23-CDAC397A601C}" dt="2026-05-13T18:29:47.279" v="519" actId="27636"/>
          <ac:spMkLst>
            <pc:docMk/>
            <pc:sldMk cId="2347444045" sldId="258"/>
            <ac:spMk id="3" creationId="{F055F1BD-4636-7A17-345F-88F2FF35EEDF}"/>
          </ac:spMkLst>
        </pc:spChg>
      </pc:sldChg>
      <pc:sldChg chg="addSp delSp modSp mod ord modShow">
        <pc:chgData name="Schmidt, Rob" userId="b9018253-03c4-4ed7-8410-419ceac11d7c" providerId="ADAL" clId="{3A0BE18B-175E-47C3-8E23-CDAC397A601C}" dt="2026-05-14T19:03:32.687" v="566"/>
        <pc:sldMkLst>
          <pc:docMk/>
          <pc:sldMk cId="194907175" sldId="259"/>
        </pc:sldMkLst>
        <pc:spChg chg="add mod">
          <ac:chgData name="Schmidt, Rob" userId="b9018253-03c4-4ed7-8410-419ceac11d7c" providerId="ADAL" clId="{3A0BE18B-175E-47C3-8E23-CDAC397A601C}" dt="2026-04-24T18:51:27.125" v="100" actId="1076"/>
          <ac:spMkLst>
            <pc:docMk/>
            <pc:sldMk cId="194907175" sldId="259"/>
            <ac:spMk id="3" creationId="{98B83A07-03E2-A595-540D-8FBF44DF4F1E}"/>
          </ac:spMkLst>
        </pc:spChg>
        <pc:spChg chg="add mod">
          <ac:chgData name="Schmidt, Rob" userId="b9018253-03c4-4ed7-8410-419ceac11d7c" providerId="ADAL" clId="{3A0BE18B-175E-47C3-8E23-CDAC397A601C}" dt="2026-04-24T18:46:36.351" v="74" actId="1076"/>
          <ac:spMkLst>
            <pc:docMk/>
            <pc:sldMk cId="194907175" sldId="259"/>
            <ac:spMk id="4" creationId="{29474EB5-A431-1545-E5C7-D463F01BF6CD}"/>
          </ac:spMkLst>
        </pc:spChg>
        <pc:spChg chg="add mod">
          <ac:chgData name="Schmidt, Rob" userId="b9018253-03c4-4ed7-8410-419ceac11d7c" providerId="ADAL" clId="{3A0BE18B-175E-47C3-8E23-CDAC397A601C}" dt="2026-04-24T18:49:23.380" v="89" actId="1076"/>
          <ac:spMkLst>
            <pc:docMk/>
            <pc:sldMk cId="194907175" sldId="259"/>
            <ac:spMk id="5" creationId="{C4BFDA4E-3686-48BC-9809-92813645EAF6}"/>
          </ac:spMkLst>
        </pc:spChg>
        <pc:spChg chg="add mod">
          <ac:chgData name="Schmidt, Rob" userId="b9018253-03c4-4ed7-8410-419ceac11d7c" providerId="ADAL" clId="{3A0BE18B-175E-47C3-8E23-CDAC397A601C}" dt="2026-04-24T18:49:16.723" v="88" actId="1076"/>
          <ac:spMkLst>
            <pc:docMk/>
            <pc:sldMk cId="194907175" sldId="259"/>
            <ac:spMk id="6" creationId="{82CCAA91-3C12-561C-411E-A6FE66A50D68}"/>
          </ac:spMkLst>
        </pc:spChg>
        <pc:spChg chg="add mod">
          <ac:chgData name="Schmidt, Rob" userId="b9018253-03c4-4ed7-8410-419ceac11d7c" providerId="ADAL" clId="{3A0BE18B-175E-47C3-8E23-CDAC397A601C}" dt="2026-04-24T18:49:11.100" v="87" actId="1076"/>
          <ac:spMkLst>
            <pc:docMk/>
            <pc:sldMk cId="194907175" sldId="259"/>
            <ac:spMk id="7" creationId="{CAA54047-54A5-8572-4825-B36EA18B00F7}"/>
          </ac:spMkLst>
        </pc:spChg>
        <pc:spChg chg="add mod">
          <ac:chgData name="Schmidt, Rob" userId="b9018253-03c4-4ed7-8410-419ceac11d7c" providerId="ADAL" clId="{3A0BE18B-175E-47C3-8E23-CDAC397A601C}" dt="2026-04-24T18:49:05.148" v="86" actId="1076"/>
          <ac:spMkLst>
            <pc:docMk/>
            <pc:sldMk cId="194907175" sldId="259"/>
            <ac:spMk id="8" creationId="{6C552CFF-40FD-7FD3-4042-B9E34F6EEFC4}"/>
          </ac:spMkLst>
        </pc:spChg>
        <pc:spChg chg="add mod">
          <ac:chgData name="Schmidt, Rob" userId="b9018253-03c4-4ed7-8410-419ceac11d7c" providerId="ADAL" clId="{3A0BE18B-175E-47C3-8E23-CDAC397A601C}" dt="2026-04-24T18:48:59.516" v="85" actId="1076"/>
          <ac:spMkLst>
            <pc:docMk/>
            <pc:sldMk cId="194907175" sldId="259"/>
            <ac:spMk id="9" creationId="{E166C92F-0BF8-E68A-F34E-94735D2306EC}"/>
          </ac:spMkLst>
        </pc:spChg>
        <pc:spChg chg="add mod">
          <ac:chgData name="Schmidt, Rob" userId="b9018253-03c4-4ed7-8410-419ceac11d7c" providerId="ADAL" clId="{3A0BE18B-175E-47C3-8E23-CDAC397A601C}" dt="2026-04-24T18:49:50.282" v="92" actId="1076"/>
          <ac:spMkLst>
            <pc:docMk/>
            <pc:sldMk cId="194907175" sldId="259"/>
            <ac:spMk id="10" creationId="{5D43DCDF-430C-2D2A-FA13-91D2434A62DB}"/>
          </ac:spMkLst>
        </pc:spChg>
        <pc:spChg chg="add mod">
          <ac:chgData name="Schmidt, Rob" userId="b9018253-03c4-4ed7-8410-419ceac11d7c" providerId="ADAL" clId="{3A0BE18B-175E-47C3-8E23-CDAC397A601C}" dt="2026-04-24T18:50:40.296" v="97" actId="1076"/>
          <ac:spMkLst>
            <pc:docMk/>
            <pc:sldMk cId="194907175" sldId="259"/>
            <ac:spMk id="11" creationId="{73D4730C-3FE2-7E3C-6254-FC2E7F373BE6}"/>
          </ac:spMkLst>
        </pc:spChg>
        <pc:spChg chg="add mod">
          <ac:chgData name="Schmidt, Rob" userId="b9018253-03c4-4ed7-8410-419ceac11d7c" providerId="ADAL" clId="{3A0BE18B-175E-47C3-8E23-CDAC397A601C}" dt="2026-04-24T18:50:32.310" v="96" actId="1076"/>
          <ac:spMkLst>
            <pc:docMk/>
            <pc:sldMk cId="194907175" sldId="259"/>
            <ac:spMk id="12" creationId="{209B3D02-E50A-C46A-A865-916FA3DD2215}"/>
          </ac:spMkLst>
        </pc:spChg>
      </pc:sldChg>
      <pc:sldChg chg="modSp add del mod">
        <pc:chgData name="Schmidt, Rob" userId="b9018253-03c4-4ed7-8410-419ceac11d7c" providerId="ADAL" clId="{3A0BE18B-175E-47C3-8E23-CDAC397A601C}" dt="2026-05-13T17:47:53.010" v="438" actId="2696"/>
        <pc:sldMkLst>
          <pc:docMk/>
          <pc:sldMk cId="1615238459" sldId="260"/>
        </pc:sldMkLst>
      </pc:sldChg>
      <pc:sldChg chg="modSp add del mod ord modShow">
        <pc:chgData name="Schmidt, Rob" userId="b9018253-03c4-4ed7-8410-419ceac11d7c" providerId="ADAL" clId="{3A0BE18B-175E-47C3-8E23-CDAC397A601C}" dt="2026-05-14T19:03:02.577" v="563"/>
        <pc:sldMkLst>
          <pc:docMk/>
          <pc:sldMk cId="3508927072" sldId="261"/>
        </pc:sldMkLst>
        <pc:picChg chg="mod">
          <ac:chgData name="Schmidt, Rob" userId="b9018253-03c4-4ed7-8410-419ceac11d7c" providerId="ADAL" clId="{3A0BE18B-175E-47C3-8E23-CDAC397A601C}" dt="2026-05-14T18:55:21.285" v="546" actId="14100"/>
          <ac:picMkLst>
            <pc:docMk/>
            <pc:sldMk cId="3508927072" sldId="261"/>
            <ac:picMk id="2" creationId="{66423DAB-7138-5313-1A9A-C1EE138F4561}"/>
          </ac:picMkLst>
        </pc:picChg>
      </pc:sldChg>
      <pc:sldChg chg="modSp add del mod modShow">
        <pc:chgData name="Schmidt, Rob" userId="b9018253-03c4-4ed7-8410-419ceac11d7c" providerId="ADAL" clId="{3A0BE18B-175E-47C3-8E23-CDAC397A601C}" dt="2026-05-13T18:30:19.149" v="531" actId="27636"/>
        <pc:sldMkLst>
          <pc:docMk/>
          <pc:sldMk cId="987626661" sldId="262"/>
        </pc:sldMkLst>
        <pc:spChg chg="mod">
          <ac:chgData name="Schmidt, Rob" userId="b9018253-03c4-4ed7-8410-419ceac11d7c" providerId="ADAL" clId="{3A0BE18B-175E-47C3-8E23-CDAC397A601C}" dt="2026-05-13T18:30:19.149" v="531" actId="27636"/>
          <ac:spMkLst>
            <pc:docMk/>
            <pc:sldMk cId="987626661" sldId="262"/>
            <ac:spMk id="2" creationId="{DA2CE395-BA2F-57C3-73FC-5758A27DC090}"/>
          </ac:spMkLst>
        </pc:spChg>
        <pc:spChg chg="mod">
          <ac:chgData name="Schmidt, Rob" userId="b9018253-03c4-4ed7-8410-419ceac11d7c" providerId="ADAL" clId="{3A0BE18B-175E-47C3-8E23-CDAC397A601C}" dt="2026-05-13T18:30:19.062" v="529"/>
          <ac:spMkLst>
            <pc:docMk/>
            <pc:sldMk cId="987626661" sldId="262"/>
            <ac:spMk id="3" creationId="{76D38065-4C3E-A27F-8AE8-3840FABB5D07}"/>
          </ac:spMkLst>
        </pc:spChg>
      </pc:sldChg>
      <pc:sldChg chg="add del mod modShow">
        <pc:chgData name="Schmidt, Rob" userId="b9018253-03c4-4ed7-8410-419ceac11d7c" providerId="ADAL" clId="{3A0BE18B-175E-47C3-8E23-CDAC397A601C}" dt="2026-05-13T17:48:10.034" v="441" actId="729"/>
        <pc:sldMkLst>
          <pc:docMk/>
          <pc:sldMk cId="2036404443" sldId="263"/>
        </pc:sldMkLst>
      </pc:sldChg>
      <pc:sldChg chg="modSp add del mod modShow">
        <pc:chgData name="Schmidt, Rob" userId="b9018253-03c4-4ed7-8410-419ceac11d7c" providerId="ADAL" clId="{3A0BE18B-175E-47C3-8E23-CDAC397A601C}" dt="2026-05-13T18:30:19.165" v="533" actId="27636"/>
        <pc:sldMkLst>
          <pc:docMk/>
          <pc:sldMk cId="305976430" sldId="264"/>
        </pc:sldMkLst>
        <pc:spChg chg="mod">
          <ac:chgData name="Schmidt, Rob" userId="b9018253-03c4-4ed7-8410-419ceac11d7c" providerId="ADAL" clId="{3A0BE18B-175E-47C3-8E23-CDAC397A601C}" dt="2026-05-13T18:30:19.165" v="532" actId="27636"/>
          <ac:spMkLst>
            <pc:docMk/>
            <pc:sldMk cId="305976430" sldId="264"/>
            <ac:spMk id="2" creationId="{318672BA-FD06-A928-E20B-43B26A8A4B59}"/>
          </ac:spMkLst>
        </pc:spChg>
        <pc:spChg chg="mod">
          <ac:chgData name="Schmidt, Rob" userId="b9018253-03c4-4ed7-8410-419ceac11d7c" providerId="ADAL" clId="{3A0BE18B-175E-47C3-8E23-CDAC397A601C}" dt="2026-05-13T18:30:19.165" v="533" actId="27636"/>
          <ac:spMkLst>
            <pc:docMk/>
            <pc:sldMk cId="305976430" sldId="264"/>
            <ac:spMk id="3" creationId="{75C709B4-5DE7-8703-9D7D-7FDABCAEE71C}"/>
          </ac:spMkLst>
        </pc:spChg>
      </pc:sldChg>
      <pc:sldChg chg="add del mod modShow">
        <pc:chgData name="Schmidt, Rob" userId="b9018253-03c4-4ed7-8410-419ceac11d7c" providerId="ADAL" clId="{3A0BE18B-175E-47C3-8E23-CDAC397A601C}" dt="2026-05-13T17:48:13.323" v="442" actId="729"/>
        <pc:sldMkLst>
          <pc:docMk/>
          <pc:sldMk cId="770810314" sldId="265"/>
        </pc:sldMkLst>
      </pc:sldChg>
      <pc:sldChg chg="modSp add del mod modShow">
        <pc:chgData name="Schmidt, Rob" userId="b9018253-03c4-4ed7-8410-419ceac11d7c" providerId="ADAL" clId="{3A0BE18B-175E-47C3-8E23-CDAC397A601C}" dt="2026-05-13T18:30:19.062" v="529"/>
        <pc:sldMkLst>
          <pc:docMk/>
          <pc:sldMk cId="1306582229" sldId="266"/>
        </pc:sldMkLst>
        <pc:spChg chg="mod">
          <ac:chgData name="Schmidt, Rob" userId="b9018253-03c4-4ed7-8410-419ceac11d7c" providerId="ADAL" clId="{3A0BE18B-175E-47C3-8E23-CDAC397A601C}" dt="2026-05-13T18:30:19.062" v="529"/>
          <ac:spMkLst>
            <pc:docMk/>
            <pc:sldMk cId="1306582229" sldId="266"/>
            <ac:spMk id="3" creationId="{FA06E14A-5C83-E2EC-9F3C-07EC4DA6C649}"/>
          </ac:spMkLst>
        </pc:spChg>
      </pc:sldChg>
      <pc:sldChg chg="modSp add del mod modShow">
        <pc:chgData name="Schmidt, Rob" userId="b9018253-03c4-4ed7-8410-419ceac11d7c" providerId="ADAL" clId="{3A0BE18B-175E-47C3-8E23-CDAC397A601C}" dt="2026-05-13T18:30:19.062" v="529"/>
        <pc:sldMkLst>
          <pc:docMk/>
          <pc:sldMk cId="2099007697" sldId="267"/>
        </pc:sldMkLst>
        <pc:spChg chg="mod">
          <ac:chgData name="Schmidt, Rob" userId="b9018253-03c4-4ed7-8410-419ceac11d7c" providerId="ADAL" clId="{3A0BE18B-175E-47C3-8E23-CDAC397A601C}" dt="2026-05-13T18:30:19.062" v="529"/>
          <ac:spMkLst>
            <pc:docMk/>
            <pc:sldMk cId="2099007697" sldId="267"/>
            <ac:spMk id="2" creationId="{96DD5637-1BE7-4CFA-11A1-7352BAFA7047}"/>
          </ac:spMkLst>
        </pc:spChg>
      </pc:sldChg>
      <pc:sldChg chg="add del mod modShow">
        <pc:chgData name="Schmidt, Rob" userId="b9018253-03c4-4ed7-8410-419ceac11d7c" providerId="ADAL" clId="{3A0BE18B-175E-47C3-8E23-CDAC397A601C}" dt="2026-05-13T17:48:25.621" v="445" actId="729"/>
        <pc:sldMkLst>
          <pc:docMk/>
          <pc:sldMk cId="2474252680" sldId="268"/>
        </pc:sldMkLst>
      </pc:sldChg>
      <pc:sldChg chg="modSp add del mod modShow">
        <pc:chgData name="Schmidt, Rob" userId="b9018253-03c4-4ed7-8410-419ceac11d7c" providerId="ADAL" clId="{3A0BE18B-175E-47C3-8E23-CDAC397A601C}" dt="2026-05-13T18:30:19.165" v="534" actId="27636"/>
        <pc:sldMkLst>
          <pc:docMk/>
          <pc:sldMk cId="348646978" sldId="269"/>
        </pc:sldMkLst>
        <pc:spChg chg="mod">
          <ac:chgData name="Schmidt, Rob" userId="b9018253-03c4-4ed7-8410-419ceac11d7c" providerId="ADAL" clId="{3A0BE18B-175E-47C3-8E23-CDAC397A601C}" dt="2026-05-13T18:30:19.165" v="534" actId="27636"/>
          <ac:spMkLst>
            <pc:docMk/>
            <pc:sldMk cId="348646978" sldId="269"/>
            <ac:spMk id="3" creationId="{2E8F7807-18D7-A2D2-888E-FAC78B787321}"/>
          </ac:spMkLst>
        </pc:spChg>
      </pc:sldChg>
      <pc:sldChg chg="add del mod modShow">
        <pc:chgData name="Schmidt, Rob" userId="b9018253-03c4-4ed7-8410-419ceac11d7c" providerId="ADAL" clId="{3A0BE18B-175E-47C3-8E23-CDAC397A601C}" dt="2026-05-13T17:48:35.549" v="447" actId="729"/>
        <pc:sldMkLst>
          <pc:docMk/>
          <pc:sldMk cId="4066704014" sldId="270"/>
        </pc:sldMkLst>
      </pc:sldChg>
      <pc:sldChg chg="add del mod modShow">
        <pc:chgData name="Schmidt, Rob" userId="b9018253-03c4-4ed7-8410-419ceac11d7c" providerId="ADAL" clId="{3A0BE18B-175E-47C3-8E23-CDAC397A601C}" dt="2026-05-13T17:48:42.611" v="449" actId="729"/>
        <pc:sldMkLst>
          <pc:docMk/>
          <pc:sldMk cId="1139114332" sldId="271"/>
        </pc:sldMkLst>
      </pc:sldChg>
      <pc:sldChg chg="modSp mod modShow">
        <pc:chgData name="Schmidt, Rob" userId="b9018253-03c4-4ed7-8410-419ceac11d7c" providerId="ADAL" clId="{3A0BE18B-175E-47C3-8E23-CDAC397A601C}" dt="2026-05-13T18:30:19.180" v="535" actId="27636"/>
        <pc:sldMkLst>
          <pc:docMk/>
          <pc:sldMk cId="3476957644" sldId="272"/>
        </pc:sldMkLst>
        <pc:spChg chg="mod">
          <ac:chgData name="Schmidt, Rob" userId="b9018253-03c4-4ed7-8410-419ceac11d7c" providerId="ADAL" clId="{3A0BE18B-175E-47C3-8E23-CDAC397A601C}" dt="2026-05-13T18:30:19.180" v="535" actId="27636"/>
          <ac:spMkLst>
            <pc:docMk/>
            <pc:sldMk cId="3476957644" sldId="272"/>
            <ac:spMk id="3" creationId="{074FCF89-7E56-FFD0-E618-794569928D8B}"/>
          </ac:spMkLst>
        </pc:spChg>
      </pc:sldChg>
      <pc:sldChg chg="mod modShow">
        <pc:chgData name="Schmidt, Rob" userId="b9018253-03c4-4ed7-8410-419ceac11d7c" providerId="ADAL" clId="{3A0BE18B-175E-47C3-8E23-CDAC397A601C}" dt="2026-05-13T17:48:48.034" v="451" actId="729"/>
        <pc:sldMkLst>
          <pc:docMk/>
          <pc:sldMk cId="2976792984" sldId="273"/>
        </pc:sldMkLst>
      </pc:sldChg>
      <pc:sldChg chg="mod modShow">
        <pc:chgData name="Schmidt, Rob" userId="b9018253-03c4-4ed7-8410-419ceac11d7c" providerId="ADAL" clId="{3A0BE18B-175E-47C3-8E23-CDAC397A601C}" dt="2026-05-13T17:48:55.054" v="453" actId="729"/>
        <pc:sldMkLst>
          <pc:docMk/>
          <pc:sldMk cId="1341910179" sldId="274"/>
        </pc:sldMkLst>
      </pc:sldChg>
      <pc:sldChg chg="modSp mod ord modShow">
        <pc:chgData name="Schmidt, Rob" userId="b9018253-03c4-4ed7-8410-419ceac11d7c" providerId="ADAL" clId="{3A0BE18B-175E-47C3-8E23-CDAC397A601C}" dt="2026-05-14T19:03:55.739" v="568" actId="14100"/>
        <pc:sldMkLst>
          <pc:docMk/>
          <pc:sldMk cId="2944428325" sldId="275"/>
        </pc:sldMkLst>
        <pc:picChg chg="mod">
          <ac:chgData name="Schmidt, Rob" userId="b9018253-03c4-4ed7-8410-419ceac11d7c" providerId="ADAL" clId="{3A0BE18B-175E-47C3-8E23-CDAC397A601C}" dt="2026-05-14T19:03:55.739" v="568" actId="14100"/>
          <ac:picMkLst>
            <pc:docMk/>
            <pc:sldMk cId="2944428325" sldId="275"/>
            <ac:picMk id="2" creationId="{5F397292-6A7E-DF3D-D744-8E46C671969B}"/>
          </ac:picMkLst>
        </pc:picChg>
      </pc:sldChg>
      <pc:sldChg chg="mod modShow">
        <pc:chgData name="Schmidt, Rob" userId="b9018253-03c4-4ed7-8410-419ceac11d7c" providerId="ADAL" clId="{3A0BE18B-175E-47C3-8E23-CDAC397A601C}" dt="2026-05-13T17:49:16.849" v="456" actId="729"/>
        <pc:sldMkLst>
          <pc:docMk/>
          <pc:sldMk cId="210074761" sldId="276"/>
        </pc:sldMkLst>
      </pc:sldChg>
      <pc:sldChg chg="modSp mod ord modShow">
        <pc:chgData name="Schmidt, Rob" userId="b9018253-03c4-4ed7-8410-419ceac11d7c" providerId="ADAL" clId="{3A0BE18B-175E-47C3-8E23-CDAC397A601C}" dt="2026-05-14T19:05:34.155" v="571" actId="14100"/>
        <pc:sldMkLst>
          <pc:docMk/>
          <pc:sldMk cId="1750606517" sldId="277"/>
        </pc:sldMkLst>
        <pc:picChg chg="mod">
          <ac:chgData name="Schmidt, Rob" userId="b9018253-03c4-4ed7-8410-419ceac11d7c" providerId="ADAL" clId="{3A0BE18B-175E-47C3-8E23-CDAC397A601C}" dt="2026-05-14T19:05:34.155" v="571" actId="14100"/>
          <ac:picMkLst>
            <pc:docMk/>
            <pc:sldMk cId="1750606517" sldId="277"/>
            <ac:picMk id="2" creationId="{22FF3348-DC6F-FFC3-1461-A210178F05B1}"/>
          </ac:picMkLst>
        </pc:picChg>
      </pc:sldChg>
      <pc:sldChg chg="mod modShow">
        <pc:chgData name="Schmidt, Rob" userId="b9018253-03c4-4ed7-8410-419ceac11d7c" providerId="ADAL" clId="{3A0BE18B-175E-47C3-8E23-CDAC397A601C}" dt="2026-05-13T17:49:20.230" v="457" actId="729"/>
        <pc:sldMkLst>
          <pc:docMk/>
          <pc:sldMk cId="169773037" sldId="278"/>
        </pc:sldMkLst>
      </pc:sldChg>
      <pc:sldChg chg="modSp mod ord">
        <pc:chgData name="Schmidt, Rob" userId="b9018253-03c4-4ed7-8410-419ceac11d7c" providerId="ADAL" clId="{3A0BE18B-175E-47C3-8E23-CDAC397A601C}" dt="2026-05-13T18:30:19.149" v="530" actId="27636"/>
        <pc:sldMkLst>
          <pc:docMk/>
          <pc:sldMk cId="1431350806" sldId="279"/>
        </pc:sldMkLst>
        <pc:spChg chg="mod">
          <ac:chgData name="Schmidt, Rob" userId="b9018253-03c4-4ed7-8410-419ceac11d7c" providerId="ADAL" clId="{3A0BE18B-175E-47C3-8E23-CDAC397A601C}" dt="2026-05-13T17:51:54.628" v="476" actId="1076"/>
          <ac:spMkLst>
            <pc:docMk/>
            <pc:sldMk cId="1431350806" sldId="279"/>
            <ac:spMk id="2" creationId="{F5857225-4FCA-3F94-177E-B4FA4FD1ECA5}"/>
          </ac:spMkLst>
        </pc:spChg>
        <pc:spChg chg="mod">
          <ac:chgData name="Schmidt, Rob" userId="b9018253-03c4-4ed7-8410-419ceac11d7c" providerId="ADAL" clId="{3A0BE18B-175E-47C3-8E23-CDAC397A601C}" dt="2026-05-13T18:30:19.149" v="530" actId="27636"/>
          <ac:spMkLst>
            <pc:docMk/>
            <pc:sldMk cId="1431350806" sldId="279"/>
            <ac:spMk id="3" creationId="{F8FF4BD8-D74B-FBA2-7742-362DFC398610}"/>
          </ac:spMkLst>
        </pc:spChg>
      </pc:sldChg>
      <pc:sldChg chg="modSp mod ord">
        <pc:chgData name="Schmidt, Rob" userId="b9018253-03c4-4ed7-8410-419ceac11d7c" providerId="ADAL" clId="{3A0BE18B-175E-47C3-8E23-CDAC397A601C}" dt="2026-05-13T18:31:13.173" v="540" actId="1076"/>
        <pc:sldMkLst>
          <pc:docMk/>
          <pc:sldMk cId="3804392131" sldId="280"/>
        </pc:sldMkLst>
        <pc:picChg chg="mod">
          <ac:chgData name="Schmidt, Rob" userId="b9018253-03c4-4ed7-8410-419ceac11d7c" providerId="ADAL" clId="{3A0BE18B-175E-47C3-8E23-CDAC397A601C}" dt="2026-05-13T18:31:13.173" v="540" actId="1076"/>
          <ac:picMkLst>
            <pc:docMk/>
            <pc:sldMk cId="3804392131" sldId="280"/>
            <ac:picMk id="2" creationId="{24D6B380-BD6C-FD21-F051-DFDC3596DA1A}"/>
          </ac:picMkLst>
        </pc:picChg>
      </pc:sldChg>
      <pc:sldChg chg="addSp delSp modSp new mod setBg delDesignElem">
        <pc:chgData name="Schmidt, Rob" userId="b9018253-03c4-4ed7-8410-419ceac11d7c" providerId="ADAL" clId="{3A0BE18B-175E-47C3-8E23-CDAC397A601C}" dt="2026-05-13T18:30:10.403" v="528" actId="27636"/>
        <pc:sldMkLst>
          <pc:docMk/>
          <pc:sldMk cId="3611134424" sldId="281"/>
        </pc:sldMkLst>
        <pc:spChg chg="add mod">
          <ac:chgData name="Schmidt, Rob" userId="b9018253-03c4-4ed7-8410-419ceac11d7c" providerId="ADAL" clId="{3A0BE18B-175E-47C3-8E23-CDAC397A601C}" dt="2026-05-13T18:30:10.403" v="528" actId="27636"/>
          <ac:spMkLst>
            <pc:docMk/>
            <pc:sldMk cId="3611134424" sldId="281"/>
            <ac:spMk id="3" creationId="{B426DB7E-6C61-7558-FECC-34A869052432}"/>
          </ac:spMkLst>
        </pc:spChg>
        <pc:spChg chg="add del">
          <ac:chgData name="Schmidt, Rob" userId="b9018253-03c4-4ed7-8410-419ceac11d7c" providerId="ADAL" clId="{3A0BE18B-175E-47C3-8E23-CDAC397A601C}" dt="2026-05-13T18:29:47.169" v="514"/>
          <ac:spMkLst>
            <pc:docMk/>
            <pc:sldMk cId="3611134424" sldId="281"/>
            <ac:spMk id="15" creationId="{665DBBEF-238B-476B-96AB-8AAC3224ECEA}"/>
          </ac:spMkLst>
        </pc:spChg>
        <pc:spChg chg="add del">
          <ac:chgData name="Schmidt, Rob" userId="b9018253-03c4-4ed7-8410-419ceac11d7c" providerId="ADAL" clId="{3A0BE18B-175E-47C3-8E23-CDAC397A601C}" dt="2026-05-13T18:29:47.169" v="514"/>
          <ac:spMkLst>
            <pc:docMk/>
            <pc:sldMk cId="3611134424" sldId="281"/>
            <ac:spMk id="16" creationId="{3FCFB1DE-0B7E-48CC-BA90-B2AB0889F9D6}"/>
          </ac:spMkLst>
        </pc:spChg>
        <pc:picChg chg="add mod">
          <ac:chgData name="Schmidt, Rob" userId="b9018253-03c4-4ed7-8410-419ceac11d7c" providerId="ADAL" clId="{3A0BE18B-175E-47C3-8E23-CDAC397A601C}" dt="2026-04-24T18:37:40.074" v="34" actId="14100"/>
          <ac:picMkLst>
            <pc:docMk/>
            <pc:sldMk cId="3611134424" sldId="281"/>
            <ac:picMk id="6" creationId="{B980726A-B9C2-6B53-8D12-F460AB0EC6AF}"/>
          </ac:picMkLst>
        </pc:picChg>
      </pc:sldChg>
      <pc:sldChg chg="addSp delSp modSp new del mod modShow">
        <pc:chgData name="Schmidt, Rob" userId="b9018253-03c4-4ed7-8410-419ceac11d7c" providerId="ADAL" clId="{3A0BE18B-175E-47C3-8E23-CDAC397A601C}" dt="2026-05-13T17:11:20.943" v="270" actId="2696"/>
        <pc:sldMkLst>
          <pc:docMk/>
          <pc:sldMk cId="3907690922" sldId="282"/>
        </pc:sldMkLst>
      </pc:sldChg>
      <pc:sldChg chg="addSp delSp modSp new mod setBg">
        <pc:chgData name="Schmidt, Rob" userId="b9018253-03c4-4ed7-8410-419ceac11d7c" providerId="ADAL" clId="{3A0BE18B-175E-47C3-8E23-CDAC397A601C}" dt="2026-05-13T18:29:35.863" v="512"/>
        <pc:sldMkLst>
          <pc:docMk/>
          <pc:sldMk cId="4106995980" sldId="283"/>
        </pc:sldMkLst>
        <pc:spChg chg="add mod">
          <ac:chgData name="Schmidt, Rob" userId="b9018253-03c4-4ed7-8410-419ceac11d7c" providerId="ADAL" clId="{3A0BE18B-175E-47C3-8E23-CDAC397A601C}" dt="2026-05-13T18:28:12.812" v="496" actId="26606"/>
          <ac:spMkLst>
            <pc:docMk/>
            <pc:sldMk cId="4106995980" sldId="283"/>
            <ac:spMk id="2" creationId="{04374D82-D68E-068A-96AA-759E8C86CFDB}"/>
          </ac:spMkLst>
        </pc:spChg>
        <pc:spChg chg="add del mod">
          <ac:chgData name="Schmidt, Rob" userId="b9018253-03c4-4ed7-8410-419ceac11d7c" providerId="ADAL" clId="{3A0BE18B-175E-47C3-8E23-CDAC397A601C}" dt="2026-05-13T18:28:12.812" v="496" actId="26606"/>
          <ac:spMkLst>
            <pc:docMk/>
            <pc:sldMk cId="4106995980" sldId="283"/>
            <ac:spMk id="4" creationId="{AFD32C05-7133-AD3F-0DF7-EBE1BD30AE59}"/>
          </ac:spMkLst>
        </pc:spChg>
        <pc:spChg chg="add del">
          <ac:chgData name="Schmidt, Rob" userId="b9018253-03c4-4ed7-8410-419ceac11d7c" providerId="ADAL" clId="{3A0BE18B-175E-47C3-8E23-CDAC397A601C}" dt="2026-05-13T18:28:12.812" v="496" actId="26606"/>
          <ac:spMkLst>
            <pc:docMk/>
            <pc:sldMk cId="4106995980" sldId="283"/>
            <ac:spMk id="10" creationId="{AE2B703B-46F9-481A-A605-82E2A828C4FA}"/>
          </ac:spMkLst>
        </pc:spChg>
        <pc:spChg chg="add del">
          <ac:chgData name="Schmidt, Rob" userId="b9018253-03c4-4ed7-8410-419ceac11d7c" providerId="ADAL" clId="{3A0BE18B-175E-47C3-8E23-CDAC397A601C}" dt="2026-05-13T18:28:12.812" v="496" actId="26606"/>
          <ac:spMkLst>
            <pc:docMk/>
            <pc:sldMk cId="4106995980" sldId="283"/>
            <ac:spMk id="12" creationId="{F13BE4D7-0C3D-4906-B230-A1C5B4665CCF}"/>
          </ac:spMkLst>
        </pc:spChg>
        <pc:graphicFrameChg chg="add del">
          <ac:chgData name="Schmidt, Rob" userId="b9018253-03c4-4ed7-8410-419ceac11d7c" providerId="ADAL" clId="{3A0BE18B-175E-47C3-8E23-CDAC397A601C}" dt="2026-05-13T18:28:12.812" v="496" actId="26606"/>
          <ac:graphicFrameMkLst>
            <pc:docMk/>
            <pc:sldMk cId="4106995980" sldId="283"/>
            <ac:graphicFrameMk id="6" creationId="{86D125C1-4C34-56F6-7236-F83439A440FB}"/>
          </ac:graphicFrameMkLst>
        </pc:graphicFrameChg>
      </pc:sldChg>
      <pc:sldChg chg="addSp modSp new mod">
        <pc:chgData name="Schmidt, Rob" userId="b9018253-03c4-4ed7-8410-419ceac11d7c" providerId="ADAL" clId="{3A0BE18B-175E-47C3-8E23-CDAC397A601C}" dt="2026-05-13T17:24:07.982" v="294" actId="1076"/>
        <pc:sldMkLst>
          <pc:docMk/>
          <pc:sldMk cId="214383892" sldId="284"/>
        </pc:sldMkLst>
        <pc:spChg chg="add mod">
          <ac:chgData name="Schmidt, Rob" userId="b9018253-03c4-4ed7-8410-419ceac11d7c" providerId="ADAL" clId="{3A0BE18B-175E-47C3-8E23-CDAC397A601C}" dt="2026-05-13T17:24:07.982" v="294" actId="1076"/>
          <ac:spMkLst>
            <pc:docMk/>
            <pc:sldMk cId="214383892" sldId="284"/>
            <ac:spMk id="3" creationId="{7700CDBD-2D69-C7A1-F9A2-40C22A04FD7B}"/>
          </ac:spMkLst>
        </pc:spChg>
        <pc:spChg chg="add mod">
          <ac:chgData name="Schmidt, Rob" userId="b9018253-03c4-4ed7-8410-419ceac11d7c" providerId="ADAL" clId="{3A0BE18B-175E-47C3-8E23-CDAC397A601C}" dt="2026-05-13T17:23:58.734" v="293" actId="1076"/>
          <ac:spMkLst>
            <pc:docMk/>
            <pc:sldMk cId="214383892" sldId="284"/>
            <ac:spMk id="4" creationId="{62139880-E29C-4F1A-C44F-56D2EC02A916}"/>
          </ac:spMkLst>
        </pc:spChg>
      </pc:sldChg>
      <pc:sldChg chg="addSp modSp new mod">
        <pc:chgData name="Schmidt, Rob" userId="b9018253-03c4-4ed7-8410-419ceac11d7c" providerId="ADAL" clId="{3A0BE18B-175E-47C3-8E23-CDAC397A601C}" dt="2026-05-13T17:18:26.852" v="284" actId="1076"/>
        <pc:sldMkLst>
          <pc:docMk/>
          <pc:sldMk cId="1332339494" sldId="285"/>
        </pc:sldMkLst>
        <pc:spChg chg="add mod">
          <ac:chgData name="Schmidt, Rob" userId="b9018253-03c4-4ed7-8410-419ceac11d7c" providerId="ADAL" clId="{3A0BE18B-175E-47C3-8E23-CDAC397A601C}" dt="2026-05-13T17:18:26.852" v="284" actId="1076"/>
          <ac:spMkLst>
            <pc:docMk/>
            <pc:sldMk cId="1332339494" sldId="285"/>
            <ac:spMk id="3" creationId="{A85888F0-A7E6-FCA6-9679-78EA13E478F4}"/>
          </ac:spMkLst>
        </pc:spChg>
        <pc:spChg chg="add mod">
          <ac:chgData name="Schmidt, Rob" userId="b9018253-03c4-4ed7-8410-419ceac11d7c" providerId="ADAL" clId="{3A0BE18B-175E-47C3-8E23-CDAC397A601C}" dt="2026-05-13T17:16:36.994" v="283" actId="1076"/>
          <ac:spMkLst>
            <pc:docMk/>
            <pc:sldMk cId="1332339494" sldId="285"/>
            <ac:spMk id="5" creationId="{CAAD841B-99E3-DBF2-BD6F-5EFF33E9D532}"/>
          </ac:spMkLst>
        </pc:spChg>
      </pc:sldChg>
      <pc:sldChg chg="addSp modSp new mod">
        <pc:chgData name="Schmidt, Rob" userId="b9018253-03c4-4ed7-8410-419ceac11d7c" providerId="ADAL" clId="{3A0BE18B-175E-47C3-8E23-CDAC397A601C}" dt="2026-05-13T17:26:37.392" v="306" actId="1076"/>
        <pc:sldMkLst>
          <pc:docMk/>
          <pc:sldMk cId="3827403567" sldId="286"/>
        </pc:sldMkLst>
        <pc:spChg chg="add mod">
          <ac:chgData name="Schmidt, Rob" userId="b9018253-03c4-4ed7-8410-419ceac11d7c" providerId="ADAL" clId="{3A0BE18B-175E-47C3-8E23-CDAC397A601C}" dt="2026-05-13T17:25:33.893" v="301" actId="1076"/>
          <ac:spMkLst>
            <pc:docMk/>
            <pc:sldMk cId="3827403567" sldId="286"/>
            <ac:spMk id="3" creationId="{814F53D5-8ADD-FC19-19BF-1CC54E885248}"/>
          </ac:spMkLst>
        </pc:spChg>
        <pc:spChg chg="add mod">
          <ac:chgData name="Schmidt, Rob" userId="b9018253-03c4-4ed7-8410-419ceac11d7c" providerId="ADAL" clId="{3A0BE18B-175E-47C3-8E23-CDAC397A601C}" dt="2026-05-13T17:26:37.392" v="306" actId="1076"/>
          <ac:spMkLst>
            <pc:docMk/>
            <pc:sldMk cId="3827403567" sldId="286"/>
            <ac:spMk id="5" creationId="{131A47A4-A970-93FF-6D1B-6DB7C125D736}"/>
          </ac:spMkLst>
        </pc:spChg>
      </pc:sldChg>
      <pc:sldChg chg="addSp modSp new mod">
        <pc:chgData name="Schmidt, Rob" userId="b9018253-03c4-4ed7-8410-419ceac11d7c" providerId="ADAL" clId="{3A0BE18B-175E-47C3-8E23-CDAC397A601C}" dt="2026-05-13T17:29:52.194" v="318" actId="1076"/>
        <pc:sldMkLst>
          <pc:docMk/>
          <pc:sldMk cId="315897710" sldId="287"/>
        </pc:sldMkLst>
        <pc:spChg chg="add mod">
          <ac:chgData name="Schmidt, Rob" userId="b9018253-03c4-4ed7-8410-419ceac11d7c" providerId="ADAL" clId="{3A0BE18B-175E-47C3-8E23-CDAC397A601C}" dt="2026-05-13T17:28:11.175" v="313" actId="1076"/>
          <ac:spMkLst>
            <pc:docMk/>
            <pc:sldMk cId="315897710" sldId="287"/>
            <ac:spMk id="3" creationId="{C9B00754-3645-FB56-0C5D-DC53A1FF1101}"/>
          </ac:spMkLst>
        </pc:spChg>
        <pc:spChg chg="add mod">
          <ac:chgData name="Schmidt, Rob" userId="b9018253-03c4-4ed7-8410-419ceac11d7c" providerId="ADAL" clId="{3A0BE18B-175E-47C3-8E23-CDAC397A601C}" dt="2026-05-13T17:29:52.194" v="318" actId="1076"/>
          <ac:spMkLst>
            <pc:docMk/>
            <pc:sldMk cId="315897710" sldId="287"/>
            <ac:spMk id="5" creationId="{724DF158-E2FF-E787-63CA-87D9EEB5249C}"/>
          </ac:spMkLst>
        </pc:spChg>
      </pc:sldChg>
      <pc:sldChg chg="addSp modSp new mod">
        <pc:chgData name="Schmidt, Rob" userId="b9018253-03c4-4ed7-8410-419ceac11d7c" providerId="ADAL" clId="{3A0BE18B-175E-47C3-8E23-CDAC397A601C}" dt="2026-05-13T17:31:33.498" v="330" actId="1076"/>
        <pc:sldMkLst>
          <pc:docMk/>
          <pc:sldMk cId="1904604963" sldId="288"/>
        </pc:sldMkLst>
        <pc:spChg chg="add mod">
          <ac:chgData name="Schmidt, Rob" userId="b9018253-03c4-4ed7-8410-419ceac11d7c" providerId="ADAL" clId="{3A0BE18B-175E-47C3-8E23-CDAC397A601C}" dt="2026-05-13T17:30:45.181" v="325" actId="1076"/>
          <ac:spMkLst>
            <pc:docMk/>
            <pc:sldMk cId="1904604963" sldId="288"/>
            <ac:spMk id="3" creationId="{AEE38D4A-4475-ADB7-247C-2156E5454503}"/>
          </ac:spMkLst>
        </pc:spChg>
        <pc:spChg chg="add mod">
          <ac:chgData name="Schmidt, Rob" userId="b9018253-03c4-4ed7-8410-419ceac11d7c" providerId="ADAL" clId="{3A0BE18B-175E-47C3-8E23-CDAC397A601C}" dt="2026-05-13T17:31:33.498" v="330" actId="1076"/>
          <ac:spMkLst>
            <pc:docMk/>
            <pc:sldMk cId="1904604963" sldId="288"/>
            <ac:spMk id="5" creationId="{EE0F4E91-90B7-6AA2-CAB6-71B6FD6CB05B}"/>
          </ac:spMkLst>
        </pc:spChg>
      </pc:sldChg>
      <pc:sldChg chg="addSp modSp new mod">
        <pc:chgData name="Schmidt, Rob" userId="b9018253-03c4-4ed7-8410-419ceac11d7c" providerId="ADAL" clId="{3A0BE18B-175E-47C3-8E23-CDAC397A601C}" dt="2026-05-13T17:33:21.394" v="338" actId="1076"/>
        <pc:sldMkLst>
          <pc:docMk/>
          <pc:sldMk cId="2861497234" sldId="289"/>
        </pc:sldMkLst>
        <pc:spChg chg="add mod">
          <ac:chgData name="Schmidt, Rob" userId="b9018253-03c4-4ed7-8410-419ceac11d7c" providerId="ADAL" clId="{3A0BE18B-175E-47C3-8E23-CDAC397A601C}" dt="2026-05-13T17:32:42.471" v="336" actId="1076"/>
          <ac:spMkLst>
            <pc:docMk/>
            <pc:sldMk cId="2861497234" sldId="289"/>
            <ac:spMk id="3" creationId="{8A96ACB0-C7EB-9970-89E0-177DEDC564D8}"/>
          </ac:spMkLst>
        </pc:spChg>
        <pc:picChg chg="add mod">
          <ac:chgData name="Schmidt, Rob" userId="b9018253-03c4-4ed7-8410-419ceac11d7c" providerId="ADAL" clId="{3A0BE18B-175E-47C3-8E23-CDAC397A601C}" dt="2026-05-13T17:33:21.394" v="338" actId="1076"/>
          <ac:picMkLst>
            <pc:docMk/>
            <pc:sldMk cId="2861497234" sldId="289"/>
            <ac:picMk id="4" creationId="{B2A18CAE-9EE7-D317-6ADE-F37B365B9B88}"/>
          </ac:picMkLst>
        </pc:picChg>
      </pc:sldChg>
      <pc:sldChg chg="addSp modSp new del mod">
        <pc:chgData name="Schmidt, Rob" userId="b9018253-03c4-4ed7-8410-419ceac11d7c" providerId="ADAL" clId="{3A0BE18B-175E-47C3-8E23-CDAC397A601C}" dt="2026-05-13T17:36:23.417" v="360" actId="2696"/>
        <pc:sldMkLst>
          <pc:docMk/>
          <pc:sldMk cId="661051175" sldId="290"/>
        </pc:sldMkLst>
        <pc:spChg chg="add mod">
          <ac:chgData name="Schmidt, Rob" userId="b9018253-03c4-4ed7-8410-419ceac11d7c" providerId="ADAL" clId="{3A0BE18B-175E-47C3-8E23-CDAC397A601C}" dt="2026-05-13T17:35:31.831" v="354" actId="14100"/>
          <ac:spMkLst>
            <pc:docMk/>
            <pc:sldMk cId="661051175" sldId="290"/>
            <ac:spMk id="3" creationId="{D23230F3-9F02-87D7-3F65-820506811AB1}"/>
          </ac:spMkLst>
        </pc:spChg>
        <pc:spChg chg="add mod">
          <ac:chgData name="Schmidt, Rob" userId="b9018253-03c4-4ed7-8410-419ceac11d7c" providerId="ADAL" clId="{3A0BE18B-175E-47C3-8E23-CDAC397A601C}" dt="2026-05-13T17:35:22.517" v="353" actId="14100"/>
          <ac:spMkLst>
            <pc:docMk/>
            <pc:sldMk cId="661051175" sldId="290"/>
            <ac:spMk id="4" creationId="{8F6FE566-E9CD-1C04-E4F9-708F2AB07643}"/>
          </ac:spMkLst>
        </pc:spChg>
        <pc:spChg chg="add mod">
          <ac:chgData name="Schmidt, Rob" userId="b9018253-03c4-4ed7-8410-419ceac11d7c" providerId="ADAL" clId="{3A0BE18B-175E-47C3-8E23-CDAC397A601C}" dt="2026-05-13T17:35:59.156" v="357" actId="14100"/>
          <ac:spMkLst>
            <pc:docMk/>
            <pc:sldMk cId="661051175" sldId="290"/>
            <ac:spMk id="6" creationId="{E5A40124-63F9-AEFF-E514-080EBC081DB3}"/>
          </ac:spMkLst>
        </pc:spChg>
        <pc:picChg chg="add mod">
          <ac:chgData name="Schmidt, Rob" userId="b9018253-03c4-4ed7-8410-419ceac11d7c" providerId="ADAL" clId="{3A0BE18B-175E-47C3-8E23-CDAC397A601C}" dt="2026-05-13T17:35:22.517" v="353" actId="14100"/>
          <ac:picMkLst>
            <pc:docMk/>
            <pc:sldMk cId="661051175" sldId="290"/>
            <ac:picMk id="5" creationId="{8CFF6C52-2DA1-FDD8-0A25-55BEDA50B201}"/>
          </ac:picMkLst>
        </pc:picChg>
        <pc:picChg chg="add mod">
          <ac:chgData name="Schmidt, Rob" userId="b9018253-03c4-4ed7-8410-419ceac11d7c" providerId="ADAL" clId="{3A0BE18B-175E-47C3-8E23-CDAC397A601C}" dt="2026-05-13T17:35:59.156" v="357" actId="14100"/>
          <ac:picMkLst>
            <pc:docMk/>
            <pc:sldMk cId="661051175" sldId="290"/>
            <ac:picMk id="7" creationId="{38E5010F-4745-4A1E-D194-508F93F74569}"/>
          </ac:picMkLst>
        </pc:picChg>
      </pc:sldChg>
      <pc:sldChg chg="addSp modSp new">
        <pc:chgData name="Schmidt, Rob" userId="b9018253-03c4-4ed7-8410-419ceac11d7c" providerId="ADAL" clId="{3A0BE18B-175E-47C3-8E23-CDAC397A601C}" dt="2026-05-13T17:36:11.534" v="359"/>
        <pc:sldMkLst>
          <pc:docMk/>
          <pc:sldMk cId="40193068" sldId="291"/>
        </pc:sldMkLst>
        <pc:spChg chg="add mod">
          <ac:chgData name="Schmidt, Rob" userId="b9018253-03c4-4ed7-8410-419ceac11d7c" providerId="ADAL" clId="{3A0BE18B-175E-47C3-8E23-CDAC397A601C}" dt="2026-05-13T17:36:11.534" v="359"/>
          <ac:spMkLst>
            <pc:docMk/>
            <pc:sldMk cId="40193068" sldId="291"/>
            <ac:spMk id="2" creationId="{08243330-DFBB-0DF7-0922-27C9340E9A12}"/>
          </ac:spMkLst>
        </pc:spChg>
        <pc:picChg chg="add mod">
          <ac:chgData name="Schmidt, Rob" userId="b9018253-03c4-4ed7-8410-419ceac11d7c" providerId="ADAL" clId="{3A0BE18B-175E-47C3-8E23-CDAC397A601C}" dt="2026-05-13T17:36:11.534" v="359"/>
          <ac:picMkLst>
            <pc:docMk/>
            <pc:sldMk cId="40193068" sldId="291"/>
            <ac:picMk id="3" creationId="{CEBE0E2F-60FA-C4D5-B552-B02C71052EF2}"/>
          </ac:picMkLst>
        </pc:picChg>
      </pc:sldChg>
      <pc:sldChg chg="addSp modSp new mod">
        <pc:chgData name="Schmidt, Rob" userId="b9018253-03c4-4ed7-8410-419ceac11d7c" providerId="ADAL" clId="{3A0BE18B-175E-47C3-8E23-CDAC397A601C}" dt="2026-05-14T19:01:23.113" v="560" actId="1076"/>
        <pc:sldMkLst>
          <pc:docMk/>
          <pc:sldMk cId="636342975" sldId="292"/>
        </pc:sldMkLst>
        <pc:spChg chg="add mod">
          <ac:chgData name="Schmidt, Rob" userId="b9018253-03c4-4ed7-8410-419ceac11d7c" providerId="ADAL" clId="{3A0BE18B-175E-47C3-8E23-CDAC397A601C}" dt="2026-05-14T19:01:23.113" v="560" actId="1076"/>
          <ac:spMkLst>
            <pc:docMk/>
            <pc:sldMk cId="636342975" sldId="292"/>
            <ac:spMk id="4" creationId="{AECFF173-6B19-833A-2DC3-025545F2B340}"/>
          </ac:spMkLst>
        </pc:spChg>
        <pc:picChg chg="add mod">
          <ac:chgData name="Schmidt, Rob" userId="b9018253-03c4-4ed7-8410-419ceac11d7c" providerId="ADAL" clId="{3A0BE18B-175E-47C3-8E23-CDAC397A601C}" dt="2026-05-13T17:38:07.779" v="371" actId="1076"/>
          <ac:picMkLst>
            <pc:docMk/>
            <pc:sldMk cId="636342975" sldId="292"/>
            <ac:picMk id="2" creationId="{339089A5-5547-6002-E68E-AAF89743246D}"/>
          </ac:picMkLst>
        </pc:picChg>
      </pc:sldChg>
      <pc:sldChg chg="addSp delSp modSp new mod">
        <pc:chgData name="Schmidt, Rob" userId="b9018253-03c4-4ed7-8410-419ceac11d7c" providerId="ADAL" clId="{3A0BE18B-175E-47C3-8E23-CDAC397A601C}" dt="2026-05-14T19:04:23.488" v="569" actId="1076"/>
        <pc:sldMkLst>
          <pc:docMk/>
          <pc:sldMk cId="3867824102" sldId="293"/>
        </pc:sldMkLst>
        <pc:spChg chg="add mod">
          <ac:chgData name="Schmidt, Rob" userId="b9018253-03c4-4ed7-8410-419ceac11d7c" providerId="ADAL" clId="{3A0BE18B-175E-47C3-8E23-CDAC397A601C}" dt="2026-05-13T17:40:11.060" v="383" actId="1076"/>
          <ac:spMkLst>
            <pc:docMk/>
            <pc:sldMk cId="3867824102" sldId="293"/>
            <ac:spMk id="5" creationId="{5A372141-586B-6D02-0AB1-358365D7A3F1}"/>
          </ac:spMkLst>
        </pc:spChg>
        <pc:picChg chg="add mod">
          <ac:chgData name="Schmidt, Rob" userId="b9018253-03c4-4ed7-8410-419ceac11d7c" providerId="ADAL" clId="{3A0BE18B-175E-47C3-8E23-CDAC397A601C}" dt="2026-05-14T19:04:23.488" v="569" actId="1076"/>
          <ac:picMkLst>
            <pc:docMk/>
            <pc:sldMk cId="3867824102" sldId="293"/>
            <ac:picMk id="2" creationId="{3D073DA0-C1B9-D481-7198-1A3B0AACEE5B}"/>
          </ac:picMkLst>
        </pc:picChg>
        <pc:picChg chg="add del mod">
          <ac:chgData name="Schmidt, Rob" userId="b9018253-03c4-4ed7-8410-419ceac11d7c" providerId="ADAL" clId="{3A0BE18B-175E-47C3-8E23-CDAC397A601C}" dt="2026-05-13T17:39:23.260" v="377" actId="21"/>
          <ac:picMkLst>
            <pc:docMk/>
            <pc:sldMk cId="3867824102" sldId="293"/>
            <ac:picMk id="3" creationId="{66BE7166-324D-98C6-BBCC-9394272B0EE8}"/>
          </ac:picMkLst>
        </pc:picChg>
      </pc:sldChg>
      <pc:sldChg chg="addSp modSp new add del mod">
        <pc:chgData name="Schmidt, Rob" userId="b9018253-03c4-4ed7-8410-419ceac11d7c" providerId="ADAL" clId="{3A0BE18B-175E-47C3-8E23-CDAC397A601C}" dt="2026-05-14T18:57:02.614" v="553" actId="1076"/>
        <pc:sldMkLst>
          <pc:docMk/>
          <pc:sldMk cId="1567545147" sldId="294"/>
        </pc:sldMkLst>
        <pc:spChg chg="add mod">
          <ac:chgData name="Schmidt, Rob" userId="b9018253-03c4-4ed7-8410-419ceac11d7c" providerId="ADAL" clId="{3A0BE18B-175E-47C3-8E23-CDAC397A601C}" dt="2026-05-13T17:41:43.457" v="391" actId="1076"/>
          <ac:spMkLst>
            <pc:docMk/>
            <pc:sldMk cId="1567545147" sldId="294"/>
            <ac:spMk id="3" creationId="{51F3CE28-2189-9137-F7DC-844CC3602EE6}"/>
          </ac:spMkLst>
        </pc:spChg>
        <pc:spChg chg="add mod">
          <ac:chgData name="Schmidt, Rob" userId="b9018253-03c4-4ed7-8410-419ceac11d7c" providerId="ADAL" clId="{3A0BE18B-175E-47C3-8E23-CDAC397A601C}" dt="2026-05-13T17:42:49.144" v="398" actId="1076"/>
          <ac:spMkLst>
            <pc:docMk/>
            <pc:sldMk cId="1567545147" sldId="294"/>
            <ac:spMk id="5" creationId="{15579946-7E7F-856C-662B-B0B024D8AEF1}"/>
          </ac:spMkLst>
        </pc:spChg>
        <pc:spChg chg="add mod">
          <ac:chgData name="Schmidt, Rob" userId="b9018253-03c4-4ed7-8410-419ceac11d7c" providerId="ADAL" clId="{3A0BE18B-175E-47C3-8E23-CDAC397A601C}" dt="2026-05-14T18:57:02.614" v="553" actId="1076"/>
          <ac:spMkLst>
            <pc:docMk/>
            <pc:sldMk cId="1567545147" sldId="294"/>
            <ac:spMk id="7" creationId="{795DB7A2-BFFB-208C-01A0-321D1C3B4890}"/>
          </ac:spMkLst>
        </pc:spChg>
      </pc:sldChg>
      <pc:sldChg chg="addSp modSp new mod ord modAnim">
        <pc:chgData name="Schmidt, Rob" userId="b9018253-03c4-4ed7-8410-419ceac11d7c" providerId="ADAL" clId="{3A0BE18B-175E-47C3-8E23-CDAC397A601C}" dt="2026-05-13T18:31:34.552" v="541" actId="1076"/>
        <pc:sldMkLst>
          <pc:docMk/>
          <pc:sldMk cId="3911069541" sldId="295"/>
        </pc:sldMkLst>
        <pc:picChg chg="add mod">
          <ac:chgData name="Schmidt, Rob" userId="b9018253-03c4-4ed7-8410-419ceac11d7c" providerId="ADAL" clId="{3A0BE18B-175E-47C3-8E23-CDAC397A601C}" dt="2026-05-13T18:31:34.552" v="541" actId="1076"/>
          <ac:picMkLst>
            <pc:docMk/>
            <pc:sldMk cId="3911069541" sldId="295"/>
            <ac:picMk id="2" creationId="{0E2BAF73-47F0-3BCA-B16F-EA47E3747853}"/>
          </ac:picMkLst>
        </pc:picChg>
      </pc:sldChg>
    </pc:docChg>
  </pc:docChgLst>
  <pc:docChgLst>
    <pc:chgData name="Arias, Chad" userId="57565081-6bd2-4c2b-9828-3bbfd08bd4a6" providerId="ADAL" clId="{10BD120B-C8A3-4275-9D89-471CA9867254}"/>
    <pc:docChg chg="modSld sldOrd">
      <pc:chgData name="Arias, Chad" userId="57565081-6bd2-4c2b-9828-3bbfd08bd4a6" providerId="ADAL" clId="{10BD120B-C8A3-4275-9D89-471CA9867254}" dt="2026-04-24T18:37:26.214" v="20"/>
      <pc:docMkLst>
        <pc:docMk/>
      </pc:docMkLst>
      <pc:sldChg chg="ord">
        <pc:chgData name="Arias, Chad" userId="57565081-6bd2-4c2b-9828-3bbfd08bd4a6" providerId="ADAL" clId="{10BD120B-C8A3-4275-9D89-471CA9867254}" dt="2026-04-24T18:37:26.214" v="20"/>
        <pc:sldMkLst>
          <pc:docMk/>
          <pc:sldMk cId="194907175" sldId="259"/>
        </pc:sldMkLst>
      </pc:sldChg>
      <pc:sldChg chg="ord">
        <pc:chgData name="Arias, Chad" userId="57565081-6bd2-4c2b-9828-3bbfd08bd4a6" providerId="ADAL" clId="{10BD120B-C8A3-4275-9D89-471CA9867254}" dt="2026-04-24T18:36:17.526" v="8"/>
        <pc:sldMkLst>
          <pc:docMk/>
          <pc:sldMk cId="770810314" sldId="265"/>
        </pc:sldMkLst>
      </pc:sldChg>
      <pc:sldChg chg="modSp mod ord">
        <pc:chgData name="Arias, Chad" userId="57565081-6bd2-4c2b-9828-3bbfd08bd4a6" providerId="ADAL" clId="{10BD120B-C8A3-4275-9D89-471CA9867254}" dt="2026-04-24T18:36:41.239" v="12"/>
        <pc:sldMkLst>
          <pc:docMk/>
          <pc:sldMk cId="2474252680" sldId="268"/>
        </pc:sldMkLst>
        <pc:picChg chg="mod">
          <ac:chgData name="Arias, Chad" userId="57565081-6bd2-4c2b-9828-3bbfd08bd4a6" providerId="ADAL" clId="{10BD120B-C8A3-4275-9D89-471CA9867254}" dt="2026-04-24T18:23:02.309" v="2" actId="14100"/>
          <ac:picMkLst>
            <pc:docMk/>
            <pc:sldMk cId="2474252680" sldId="268"/>
            <ac:picMk id="2" creationId="{6E6E6433-B109-79F2-12A1-053FB68EB9C2}"/>
          </ac:picMkLst>
        </pc:picChg>
      </pc:sldChg>
      <pc:sldChg chg="ord">
        <pc:chgData name="Arias, Chad" userId="57565081-6bd2-4c2b-9828-3bbfd08bd4a6" providerId="ADAL" clId="{10BD120B-C8A3-4275-9D89-471CA9867254}" dt="2026-04-24T18:36:38.723" v="10"/>
        <pc:sldMkLst>
          <pc:docMk/>
          <pc:sldMk cId="4066704014" sldId="270"/>
        </pc:sldMkLst>
      </pc:sldChg>
      <pc:sldChg chg="ord">
        <pc:chgData name="Arias, Chad" userId="57565081-6bd2-4c2b-9828-3bbfd08bd4a6" providerId="ADAL" clId="{10BD120B-C8A3-4275-9D89-471CA9867254}" dt="2026-04-24T18:36:50.091" v="14"/>
        <pc:sldMkLst>
          <pc:docMk/>
          <pc:sldMk cId="2944428325" sldId="275"/>
        </pc:sldMkLst>
      </pc:sldChg>
      <pc:sldChg chg="ord">
        <pc:chgData name="Arias, Chad" userId="57565081-6bd2-4c2b-9828-3bbfd08bd4a6" providerId="ADAL" clId="{10BD120B-C8A3-4275-9D89-471CA9867254}" dt="2026-04-24T18:36:54.393" v="16"/>
        <pc:sldMkLst>
          <pc:docMk/>
          <pc:sldMk cId="1750606517" sldId="277"/>
        </pc:sldMkLst>
      </pc:sldChg>
      <pc:sldChg chg="modSp mod">
        <pc:chgData name="Arias, Chad" userId="57565081-6bd2-4c2b-9828-3bbfd08bd4a6" providerId="ADAL" clId="{10BD120B-C8A3-4275-9D89-471CA9867254}" dt="2026-04-24T18:27:48.251" v="6" actId="1076"/>
        <pc:sldMkLst>
          <pc:docMk/>
          <pc:sldMk cId="3611134424" sldId="281"/>
        </pc:sldMkLst>
        <pc:spChg chg="mod">
          <ac:chgData name="Arias, Chad" userId="57565081-6bd2-4c2b-9828-3bbfd08bd4a6" providerId="ADAL" clId="{10BD120B-C8A3-4275-9D89-471CA9867254}" dt="2026-04-24T18:27:48.251" v="6" actId="1076"/>
          <ac:spMkLst>
            <pc:docMk/>
            <pc:sldMk cId="3611134424" sldId="281"/>
            <ac:spMk id="3" creationId="{B426DB7E-6C61-7558-FECC-34A86905243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B7BDBC32-E1B4-4BCC-BC6D-577390687A36}"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36CBCC-73E0-4B66-ADAB-8BA388F689E8}"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3821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BDBC32-E1B4-4BCC-BC6D-577390687A36}"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4257590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BDBC32-E1B4-4BCC-BC6D-577390687A36}"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36CBCC-73E0-4B66-ADAB-8BA388F689E8}"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5808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7BDBC32-E1B4-4BCC-BC6D-577390687A36}" type="datetimeFigureOut">
              <a:rPr lang="en-US" smtClean="0"/>
              <a:t>5/14/2026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1267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7BDBC32-E1B4-4BCC-BC6D-577390687A36}" type="datetimeFigureOut">
              <a:rPr lang="en-US" smtClean="0"/>
              <a:t>5/14/2026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396326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7BDBC32-E1B4-4BCC-BC6D-577390687A36}" type="datetimeFigureOut">
              <a:rPr lang="en-US" smtClean="0"/>
              <a:t>5/14/2026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4090318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 name="Date Placeholder 6"/>
          <p:cNvSpPr>
            <a:spLocks noGrp="1"/>
          </p:cNvSpPr>
          <p:nvPr>
            <p:ph type="dt" sz="half" idx="10"/>
          </p:nvPr>
        </p:nvSpPr>
        <p:spPr/>
        <p:txBody>
          <a:bodyPr/>
          <a:lstStyle/>
          <a:p>
            <a:fld id="{B7BDBC32-E1B4-4BCC-BC6D-577390687A36}" type="datetimeFigureOut">
              <a:rPr lang="en-US" smtClean="0"/>
              <a:t>5/14/2026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1763570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7BDBC32-E1B4-4BCC-BC6D-577390687A36}" type="datetimeFigureOut">
              <a:rPr lang="en-US" smtClean="0"/>
              <a:t>5/14/2026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536CBCC-73E0-4B66-ADAB-8BA388F689E8}" type="slidenum">
              <a:rPr lang="en-US" smtClean="0"/>
              <a:t>‹#›</a:t>
            </a:fld>
            <a:endParaRPr lang="en-US"/>
          </a:p>
        </p:txBody>
      </p:sp>
    </p:spTree>
    <p:extLst>
      <p:ext uri="{BB962C8B-B14F-4D97-AF65-F5344CB8AC3E}">
        <p14:creationId xmlns:p14="http://schemas.microsoft.com/office/powerpoint/2010/main" val="3989291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BDBC32-E1B4-4BCC-BC6D-577390687A36}" type="datetimeFigureOut">
              <a:rPr lang="en-US" smtClean="0"/>
              <a:t>5/14/2026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2287371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BDBC32-E1B4-4BCC-BC6D-577390687A36}"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500671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BDBC32-E1B4-4BCC-BC6D-577390687A36}"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2253009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7BDBC32-E1B4-4BCC-BC6D-577390687A36}" type="datetimeFigureOut">
              <a:rPr lang="en-US" smtClean="0"/>
              <a:t>5/14/2026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536CBCC-73E0-4B66-ADAB-8BA388F689E8}"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978067"/>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osha.gov/laws-regs/regulations/standardnumber/1926/1926.652" TargetMode="External"/><Relationship Id="rId2" Type="http://schemas.openxmlformats.org/officeDocument/2006/relationships/hyperlink" Target="https://www.osha.gov/laws-regs/regulations/standardnumber/1926/1926.651"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video" Target="https://www.youtube.com/embed/7Ou4BhxWPPc?feature=oembed"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26DB7E-6C61-7558-FECC-34A869052432}"/>
              </a:ext>
            </a:extLst>
          </p:cNvPr>
          <p:cNvSpPr txBox="1"/>
          <p:nvPr/>
        </p:nvSpPr>
        <p:spPr>
          <a:xfrm>
            <a:off x="638882" y="639193"/>
            <a:ext cx="3571810" cy="357351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600" b="1" kern="1200">
                <a:solidFill>
                  <a:schemeClr val="tx1"/>
                </a:solidFill>
                <a:latin typeface="+mj-lt"/>
                <a:ea typeface="+mj-ea"/>
                <a:cs typeface="+mj-cs"/>
              </a:rPr>
              <a:t>HBACA 2026 Trench Safety</a:t>
            </a:r>
          </a:p>
          <a:p>
            <a:pPr>
              <a:lnSpc>
                <a:spcPct val="90000"/>
              </a:lnSpc>
              <a:spcBef>
                <a:spcPct val="0"/>
              </a:spcBef>
              <a:spcAft>
                <a:spcPts val="600"/>
              </a:spcAft>
            </a:pPr>
            <a:r>
              <a:rPr lang="en-US" sz="4600" b="1">
                <a:latin typeface="+mj-lt"/>
                <a:ea typeface="+mj-ea"/>
                <a:cs typeface="+mj-cs"/>
              </a:rPr>
              <a:t>Stand Down</a:t>
            </a:r>
            <a:r>
              <a:rPr lang="en-US" sz="4600" b="1" kern="1200">
                <a:solidFill>
                  <a:schemeClr val="tx1"/>
                </a:solidFill>
                <a:latin typeface="+mj-lt"/>
                <a:ea typeface="+mj-ea"/>
                <a:cs typeface="+mj-cs"/>
              </a:rPr>
              <a:t> Presentation</a:t>
            </a:r>
          </a:p>
        </p:txBody>
      </p:sp>
      <p:pic>
        <p:nvPicPr>
          <p:cNvPr id="6" name="Picture 5">
            <a:extLst>
              <a:ext uri="{FF2B5EF4-FFF2-40B4-BE49-F238E27FC236}">
                <a16:creationId xmlns:a16="http://schemas.microsoft.com/office/drawing/2014/main" id="{B980726A-B9C2-6B53-8D12-F460AB0EC6AF}"/>
              </a:ext>
            </a:extLst>
          </p:cNvPr>
          <p:cNvPicPr>
            <a:picLocks noChangeAspect="1"/>
          </p:cNvPicPr>
          <p:nvPr/>
        </p:nvPicPr>
        <p:blipFill>
          <a:blip r:embed="rId2"/>
          <a:stretch>
            <a:fillRect/>
          </a:stretch>
        </p:blipFill>
        <p:spPr>
          <a:xfrm>
            <a:off x="4654296" y="899187"/>
            <a:ext cx="6952422" cy="4849314"/>
          </a:xfrm>
          <a:prstGeom prst="rect">
            <a:avLst/>
          </a:prstGeom>
        </p:spPr>
      </p:pic>
    </p:spTree>
    <p:extLst>
      <p:ext uri="{BB962C8B-B14F-4D97-AF65-F5344CB8AC3E}">
        <p14:creationId xmlns:p14="http://schemas.microsoft.com/office/powerpoint/2010/main" val="36111344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374D82-D68E-068A-96AA-759E8C86CFDB}"/>
              </a:ext>
            </a:extLst>
          </p:cNvPr>
          <p:cNvSpPr txBox="1"/>
          <p:nvPr/>
        </p:nvSpPr>
        <p:spPr>
          <a:xfrm>
            <a:off x="1177596" y="365742"/>
            <a:ext cx="983680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111111"/>
                </a:solidFill>
                <a:effectLst/>
                <a:highlight>
                  <a:srgbClr val="FFFFFF"/>
                </a:highlight>
                <a:uLnTx/>
                <a:uFillTx/>
                <a:latin typeface="Calibri" panose="020F0502020204030204"/>
                <a:ea typeface="Aptos" panose="020B0004020202020204" pitchFamily="34" charset="0"/>
                <a:cs typeface="Aptos" panose="020B0004020202020204" pitchFamily="34" charset="0"/>
              </a:rPr>
              <a:t>This Presentation will provide information about basic Trenching Operations to help you ensure a Safe Working Environment.</a:t>
            </a:r>
          </a:p>
        </p:txBody>
      </p:sp>
      <p:sp>
        <p:nvSpPr>
          <p:cNvPr id="4" name="TextBox 3">
            <a:extLst>
              <a:ext uri="{FF2B5EF4-FFF2-40B4-BE49-F238E27FC236}">
                <a16:creationId xmlns:a16="http://schemas.microsoft.com/office/drawing/2014/main" id="{AFD32C05-7133-AD3F-0DF7-EBE1BD30AE59}"/>
              </a:ext>
            </a:extLst>
          </p:cNvPr>
          <p:cNvSpPr txBox="1"/>
          <p:nvPr/>
        </p:nvSpPr>
        <p:spPr>
          <a:xfrm>
            <a:off x="2796921" y="1720840"/>
            <a:ext cx="6598158"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Trenching and Excavation is dangerous work that construction workers face daily.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Depending on the task at hand, there are different risks involved.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Let's dig into the differences between trenching and excavation, the hazards involved, and how to mitigate risks while working.</a:t>
            </a:r>
          </a:p>
        </p:txBody>
      </p:sp>
    </p:spTree>
    <p:extLst>
      <p:ext uri="{BB962C8B-B14F-4D97-AF65-F5344CB8AC3E}">
        <p14:creationId xmlns:p14="http://schemas.microsoft.com/office/powerpoint/2010/main" val="410699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00CDBD-2D69-C7A1-F9A2-40C22A04FD7B}"/>
              </a:ext>
            </a:extLst>
          </p:cNvPr>
          <p:cNvSpPr txBox="1"/>
          <p:nvPr/>
        </p:nvSpPr>
        <p:spPr>
          <a:xfrm>
            <a:off x="3048762" y="1795975"/>
            <a:ext cx="6094476" cy="4524315"/>
          </a:xfrm>
          <a:prstGeom prst="rect">
            <a:avLst/>
          </a:prstGeom>
          <a:noFill/>
        </p:spPr>
        <p:txBody>
          <a:bodyPr wrap="square">
            <a:spAutoFit/>
          </a:bodyPr>
          <a:lstStyle/>
          <a:p>
            <a:pPr marL="3429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a:ln>
                  <a:noFill/>
                </a:ln>
                <a:solidFill>
                  <a:prstClr val="black"/>
                </a:solidFill>
                <a:effectLst/>
                <a:highlight>
                  <a:srgbClr val="FFFFFF"/>
                </a:highlight>
                <a:uLnTx/>
                <a:uFillTx/>
                <a:latin typeface="Calibri" panose="020F0502020204030204"/>
                <a:ea typeface="+mn-ea"/>
                <a:cs typeface="+mn-cs"/>
              </a:rPr>
              <a:t>An excavation is defined as any man-made cut, cavity, trench, or depression in the Earth’s surface formed by earth removal.</a:t>
            </a:r>
          </a:p>
          <a:p>
            <a:pPr marL="3429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a:ln>
                <a:noFill/>
              </a:ln>
              <a:solidFill>
                <a:prstClr val="black"/>
              </a:solidFill>
              <a:effectLst/>
              <a:highlight>
                <a:srgbClr val="FFFFFF"/>
              </a:highlight>
              <a:uLnTx/>
              <a:uFillTx/>
              <a:latin typeface="Calibri" panose="020F0502020204030204"/>
              <a:ea typeface="+mn-ea"/>
              <a:cs typeface="+mn-cs"/>
            </a:endParaRPr>
          </a:p>
          <a:p>
            <a:pPr marL="3429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a:ln>
                  <a:noFill/>
                </a:ln>
                <a:solidFill>
                  <a:prstClr val="black"/>
                </a:solidFill>
                <a:effectLst/>
                <a:highlight>
                  <a:srgbClr val="FFFFFF"/>
                </a:highlight>
                <a:uLnTx/>
                <a:uFillTx/>
                <a:latin typeface="Calibri" panose="020F0502020204030204"/>
                <a:ea typeface="+mn-ea"/>
                <a:cs typeface="+mn-cs"/>
              </a:rPr>
              <a:t>A trench is defined as a narrow excavation (in relation to its length) made below the surface of the ground.</a:t>
            </a:r>
          </a:p>
          <a:p>
            <a:pPr marL="3429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a:ln>
                <a:noFill/>
              </a:ln>
              <a:solidFill>
                <a:prstClr val="black"/>
              </a:solidFill>
              <a:effectLst/>
              <a:highlight>
                <a:srgbClr val="FFFFFF"/>
              </a:highlight>
              <a:uLnTx/>
              <a:uFillTx/>
              <a:latin typeface="Calibri" panose="020F0502020204030204"/>
              <a:ea typeface="+mn-ea"/>
              <a:cs typeface="+mn-cs"/>
            </a:endParaRPr>
          </a:p>
          <a:p>
            <a:pPr marL="3429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a:ln>
                  <a:noFill/>
                </a:ln>
                <a:solidFill>
                  <a:prstClr val="black"/>
                </a:solidFill>
                <a:effectLst/>
                <a:highlight>
                  <a:srgbClr val="FFFFFF"/>
                </a:highlight>
                <a:uLnTx/>
                <a:uFillTx/>
                <a:latin typeface="Calibri" panose="020F0502020204030204"/>
                <a:ea typeface="+mn-ea"/>
                <a:cs typeface="+mn-cs"/>
              </a:rPr>
              <a:t>In general, the depth of a trench is greater than its width, but the width of a trench (measured at the bottom) is not greater than 15 feet </a:t>
            </a:r>
          </a:p>
        </p:txBody>
      </p:sp>
      <p:sp>
        <p:nvSpPr>
          <p:cNvPr id="4" name="TextBox 3">
            <a:extLst>
              <a:ext uri="{FF2B5EF4-FFF2-40B4-BE49-F238E27FC236}">
                <a16:creationId xmlns:a16="http://schemas.microsoft.com/office/drawing/2014/main" id="{62139880-E29C-4F1A-C44F-56D2EC02A916}"/>
              </a:ext>
            </a:extLst>
          </p:cNvPr>
          <p:cNvSpPr txBox="1"/>
          <p:nvPr/>
        </p:nvSpPr>
        <p:spPr>
          <a:xfrm>
            <a:off x="4090035" y="537710"/>
            <a:ext cx="4011930" cy="584775"/>
          </a:xfrm>
          <a:prstGeom prst="rect">
            <a:avLst/>
          </a:prstGeom>
          <a:noFill/>
        </p:spPr>
        <p:txBody>
          <a:bodyPr wrap="square">
            <a:spAutoFit/>
          </a:bodyPr>
          <a:lstStyle/>
          <a:p>
            <a:pPr algn="l" fontAlgn="base"/>
            <a:r>
              <a:rPr lang="en-US" sz="3200" b="1" i="0">
                <a:solidFill>
                  <a:srgbClr val="21293A"/>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Excavation vs. </a:t>
            </a:r>
            <a:r>
              <a:rPr lang="en-US" sz="3200" b="1">
                <a:solidFill>
                  <a:srgbClr val="21293A"/>
                </a:solidFill>
                <a:highlight>
                  <a:srgbClr val="FFFFFF"/>
                </a:highlight>
                <a:latin typeface="Calibri" panose="020F0502020204030204" pitchFamily="34" charset="0"/>
                <a:ea typeface="Calibri" panose="020F0502020204030204" pitchFamily="34" charset="0"/>
                <a:cs typeface="Calibri" panose="020F0502020204030204" pitchFamily="34" charset="0"/>
              </a:rPr>
              <a:t>Trench</a:t>
            </a:r>
            <a:endParaRPr lang="en-US" sz="3200" b="1" i="0">
              <a:solidFill>
                <a:srgbClr val="21293A"/>
              </a:solidFill>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43838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397292-6A7E-DF3D-D744-8E46C671969B}"/>
              </a:ext>
            </a:extLst>
          </p:cNvPr>
          <p:cNvPicPr>
            <a:picLocks noChangeAspect="1"/>
          </p:cNvPicPr>
          <p:nvPr/>
        </p:nvPicPr>
        <p:blipFill>
          <a:blip r:embed="rId2"/>
          <a:stretch>
            <a:fillRect/>
          </a:stretch>
        </p:blipFill>
        <p:spPr>
          <a:xfrm>
            <a:off x="951345" y="486617"/>
            <a:ext cx="10215419" cy="5519019"/>
          </a:xfrm>
          <a:prstGeom prst="rect">
            <a:avLst/>
          </a:prstGeom>
        </p:spPr>
      </p:pic>
    </p:spTree>
    <p:extLst>
      <p:ext uri="{BB962C8B-B14F-4D97-AF65-F5344CB8AC3E}">
        <p14:creationId xmlns:p14="http://schemas.microsoft.com/office/powerpoint/2010/main" val="2944428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5888F0-A7E6-FCA6-9679-78EA13E478F4}"/>
              </a:ext>
            </a:extLst>
          </p:cNvPr>
          <p:cNvSpPr txBox="1"/>
          <p:nvPr/>
        </p:nvSpPr>
        <p:spPr>
          <a:xfrm>
            <a:off x="3047238" y="693158"/>
            <a:ext cx="6094476" cy="646331"/>
          </a:xfrm>
          <a:prstGeom prst="rect">
            <a:avLst/>
          </a:prstGeom>
          <a:noFill/>
        </p:spPr>
        <p:txBody>
          <a:bodyPr wrap="square">
            <a:spAutoFit/>
          </a:bodyPr>
          <a:lstStyle/>
          <a:p>
            <a:pPr algn="ctr" fontAlgn="base"/>
            <a:r>
              <a:rPr lang="en-US" sz="3600" b="1">
                <a:solidFill>
                  <a:srgbClr val="21293A"/>
                </a:solidFill>
                <a:highlight>
                  <a:srgbClr val="FFFFFF"/>
                </a:highlight>
                <a:latin typeface="Calibri" panose="020F0502020204030204" pitchFamily="34" charset="0"/>
                <a:ea typeface="Calibri" panose="020F0502020204030204" pitchFamily="34" charset="0"/>
                <a:cs typeface="Calibri" panose="020F0502020204030204" pitchFamily="34" charset="0"/>
              </a:rPr>
              <a:t>Trench Hazards</a:t>
            </a:r>
            <a:endParaRPr lang="en-US" sz="3600">
              <a:latin typeface="Calibri" panose="020F0502020204030204" pitchFamily="34" charset="0"/>
              <a:ea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CAAD841B-99E3-DBF2-BD6F-5EFF33E9D532}"/>
              </a:ext>
            </a:extLst>
          </p:cNvPr>
          <p:cNvSpPr txBox="1"/>
          <p:nvPr/>
        </p:nvSpPr>
        <p:spPr>
          <a:xfrm>
            <a:off x="3047238" y="2404194"/>
            <a:ext cx="6094476" cy="2677656"/>
          </a:xfrm>
          <a:prstGeom prst="rect">
            <a:avLst/>
          </a:prstGeom>
          <a:noFill/>
        </p:spPr>
        <p:txBody>
          <a:bodyPr wrap="square">
            <a:spAutoFit/>
          </a:bodyPr>
          <a:lstStyle/>
          <a:p>
            <a:pPr marL="342900" indent="-342900">
              <a:buFont typeface="Arial" panose="020B0604020202020204" pitchFamily="34" charset="0"/>
              <a:buChar char="•"/>
            </a:pPr>
            <a:r>
              <a:rPr lang="en-US" sz="24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Trenching and Excavation tasks can be deadly if they are not performed using the controls outlined in this training.</a:t>
            </a:r>
          </a:p>
          <a:p>
            <a:pPr marL="342900" indent="-342900">
              <a:buFont typeface="Arial" panose="020B0604020202020204" pitchFamily="34" charset="0"/>
              <a:buChar char="•"/>
            </a:pPr>
            <a:endParaRPr lang="en-US" sz="2400" b="1" i="0">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4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Always take Trenching and Excavation </a:t>
            </a:r>
            <a:r>
              <a:rPr lang="en-US" sz="2400" b="1">
                <a:highlight>
                  <a:srgbClr val="FFFFFF"/>
                </a:highlight>
                <a:latin typeface="Calibri" panose="020F0502020204030204" pitchFamily="34" charset="0"/>
                <a:ea typeface="Calibri" panose="020F0502020204030204" pitchFamily="34" charset="0"/>
                <a:cs typeface="Calibri" panose="020F0502020204030204" pitchFamily="34" charset="0"/>
              </a:rPr>
              <a:t>H</a:t>
            </a:r>
            <a:r>
              <a:rPr lang="en-US" sz="24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azards </a:t>
            </a:r>
            <a:r>
              <a:rPr lang="en-US" sz="2400" b="1">
                <a:highlight>
                  <a:srgbClr val="FFFFFF"/>
                </a:highlight>
                <a:latin typeface="Calibri" panose="020F0502020204030204" pitchFamily="34" charset="0"/>
                <a:ea typeface="Calibri" panose="020F0502020204030204" pitchFamily="34" charset="0"/>
                <a:cs typeface="Calibri" panose="020F0502020204030204" pitchFamily="34" charset="0"/>
              </a:rPr>
              <a:t>S</a:t>
            </a:r>
            <a:r>
              <a:rPr lang="en-US" sz="24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eriously, as even a </a:t>
            </a:r>
            <a:r>
              <a:rPr lang="en-US" sz="2400" b="1">
                <a:highlight>
                  <a:srgbClr val="FFFFFF"/>
                </a:highlight>
                <a:latin typeface="Calibri" panose="020F0502020204030204" pitchFamily="34" charset="0"/>
                <a:ea typeface="Calibri" panose="020F0502020204030204" pitchFamily="34" charset="0"/>
                <a:cs typeface="Calibri" panose="020F0502020204030204" pitchFamily="34" charset="0"/>
              </a:rPr>
              <a:t>3-foot</a:t>
            </a:r>
            <a:r>
              <a:rPr lang="en-US" sz="24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 cave-in can cause a fatality.</a:t>
            </a:r>
            <a:endParaRPr lang="en-US" sz="2400" b="1">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32339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4F53D5-8ADD-FC19-19BF-1CC54E885248}"/>
              </a:ext>
            </a:extLst>
          </p:cNvPr>
          <p:cNvSpPr txBox="1"/>
          <p:nvPr/>
        </p:nvSpPr>
        <p:spPr>
          <a:xfrm>
            <a:off x="2622423" y="373118"/>
            <a:ext cx="6947154" cy="584775"/>
          </a:xfrm>
          <a:prstGeom prst="rect">
            <a:avLst/>
          </a:prstGeom>
          <a:noFill/>
        </p:spPr>
        <p:txBody>
          <a:bodyPr wrap="square">
            <a:spAutoFit/>
          </a:bodyPr>
          <a:lstStyle/>
          <a:p>
            <a:pPr algn="l" fontAlgn="base"/>
            <a:r>
              <a:rPr lang="en-US" sz="3200" b="1" i="0">
                <a:solidFill>
                  <a:srgbClr val="21293A"/>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Hazards of Trench and Excavation Work</a:t>
            </a:r>
          </a:p>
        </p:txBody>
      </p:sp>
      <p:sp>
        <p:nvSpPr>
          <p:cNvPr id="5" name="TextBox 4">
            <a:extLst>
              <a:ext uri="{FF2B5EF4-FFF2-40B4-BE49-F238E27FC236}">
                <a16:creationId xmlns:a16="http://schemas.microsoft.com/office/drawing/2014/main" id="{131A47A4-A970-93FF-6D1B-6DB7C125D736}"/>
              </a:ext>
            </a:extLst>
          </p:cNvPr>
          <p:cNvSpPr txBox="1"/>
          <p:nvPr/>
        </p:nvSpPr>
        <p:spPr>
          <a:xfrm>
            <a:off x="2151126" y="1305341"/>
            <a:ext cx="8035290" cy="4247317"/>
          </a:xfrm>
          <a:prstGeom prst="rect">
            <a:avLst/>
          </a:prstGeom>
          <a:noFill/>
        </p:spPr>
        <p:txBody>
          <a:bodyPr wrap="square">
            <a:spAutoFit/>
          </a:bodyPr>
          <a:lstStyle/>
          <a:p>
            <a:pPr marL="285750" indent="-285750">
              <a:buFont typeface="Arial" panose="020B0604020202020204" pitchFamily="34" charset="0"/>
              <a:buChar char="•"/>
            </a:pPr>
            <a:r>
              <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rPr>
              <a:t>Workers who dig</a:t>
            </a:r>
            <a:r>
              <a:rPr lang="en-US" b="1">
                <a:highlight>
                  <a:srgbClr val="FFFFFF"/>
                </a:highlight>
                <a:latin typeface="Calibri" panose="020F0502020204030204" pitchFamily="34" charset="0"/>
                <a:ea typeface="Calibri" panose="020F0502020204030204" pitchFamily="34" charset="0"/>
                <a:cs typeface="Calibri" panose="020F0502020204030204" pitchFamily="34" charset="0"/>
              </a:rPr>
              <a:t>,</a:t>
            </a:r>
            <a:r>
              <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rPr>
              <a:t> excavate</a:t>
            </a:r>
            <a:r>
              <a:rPr lang="en-US" b="1">
                <a:highlight>
                  <a:srgbClr val="FFFFFF"/>
                </a:highlight>
                <a:latin typeface="Calibri" panose="020F0502020204030204" pitchFamily="34" charset="0"/>
                <a:ea typeface="Calibri" panose="020F0502020204030204" pitchFamily="34" charset="0"/>
                <a:cs typeface="Calibri" panose="020F0502020204030204" pitchFamily="34" charset="0"/>
              </a:rPr>
              <a:t>, or work</a:t>
            </a:r>
            <a:r>
              <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rPr>
              <a:t> </a:t>
            </a:r>
            <a:r>
              <a:rPr lang="en-US" b="1">
                <a:highlight>
                  <a:srgbClr val="FFFFFF"/>
                </a:highlight>
                <a:latin typeface="Calibri" panose="020F0502020204030204" pitchFamily="34" charset="0"/>
                <a:ea typeface="Calibri" panose="020F0502020204030204" pitchFamily="34" charset="0"/>
                <a:cs typeface="Calibri" panose="020F0502020204030204" pitchFamily="34" charset="0"/>
              </a:rPr>
              <a:t>around and in </a:t>
            </a:r>
            <a:r>
              <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rPr>
              <a:t>trenches are at risk of death if they enter an unprotected trench and the walls collapse.</a:t>
            </a:r>
          </a:p>
          <a:p>
            <a:pPr marL="285750" indent="-285750">
              <a:buFont typeface="Arial" panose="020B0604020202020204" pitchFamily="34" charset="0"/>
              <a:buChar char="•"/>
            </a:pPr>
            <a:endPar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rPr>
              <a:t>The lack of a protective system is the leading cause of the trench-related fatalities.</a:t>
            </a:r>
          </a:p>
          <a:p>
            <a:pPr marL="285750" indent="-285750">
              <a:buFont typeface="Arial" panose="020B0604020202020204" pitchFamily="34" charset="0"/>
              <a:buChar char="•"/>
            </a:pPr>
            <a:endParaRPr lang="en-US" b="1">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rPr>
              <a:t>Hazards associated with trench work and excavation are recognized and preventable, yet injuries and fatalities associated with these hazards continue to occur.</a:t>
            </a:r>
            <a:r>
              <a:rPr lang="en-US" b="1">
                <a:highlight>
                  <a:srgbClr val="FFFFFF"/>
                </a:highlight>
                <a:latin typeface="Calibri" panose="020F0502020204030204" pitchFamily="34" charset="0"/>
                <a:ea typeface="Calibri" panose="020F0502020204030204" pitchFamily="34" charset="0"/>
                <a:cs typeface="Calibri" panose="020F0502020204030204" pitchFamily="34" charset="0"/>
              </a:rPr>
              <a:t> </a:t>
            </a:r>
          </a:p>
          <a:p>
            <a:endPar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b="1">
                <a:highlight>
                  <a:srgbClr val="FFFFFF"/>
                </a:highlight>
                <a:latin typeface="Calibri" panose="020F0502020204030204" pitchFamily="34" charset="0"/>
                <a:ea typeface="Calibri" panose="020F0502020204030204" pitchFamily="34" charset="0"/>
                <a:cs typeface="Calibri" panose="020F0502020204030204" pitchFamily="34" charset="0"/>
              </a:rPr>
              <a:t>Engineering</a:t>
            </a:r>
            <a:r>
              <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rPr>
              <a:t> controls, protective equipment, and safe work practices to minimize worker’s hazards during trench work and excavations</a:t>
            </a:r>
            <a:r>
              <a:rPr lang="en-US" b="1">
                <a:highlight>
                  <a:srgbClr val="FFFFFF"/>
                </a:highlight>
                <a:latin typeface="Calibri" panose="020F0502020204030204" pitchFamily="34" charset="0"/>
                <a:ea typeface="Calibri" panose="020F0502020204030204" pitchFamily="34" charset="0"/>
                <a:cs typeface="Calibri" panose="020F0502020204030204" pitchFamily="34" charset="0"/>
              </a:rPr>
              <a:t> are required</a:t>
            </a:r>
            <a:r>
              <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rPr>
              <a:t>.</a:t>
            </a:r>
          </a:p>
          <a:p>
            <a:pPr marL="285750" indent="-285750">
              <a:buFont typeface="Arial" panose="020B0604020202020204" pitchFamily="34" charset="0"/>
              <a:buChar char="•"/>
            </a:pPr>
            <a:endParaRPr lang="en-US" b="1">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rPr>
              <a:t>The OSHA Standards outline the specific requirements for</a:t>
            </a:r>
            <a:r>
              <a:rPr lang="en-US" b="1" i="0">
                <a:solidFill>
                  <a:srgbClr val="646975"/>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 </a:t>
            </a:r>
            <a:r>
              <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rPr>
              <a:t>excavations </a:t>
            </a:r>
            <a:r>
              <a:rPr lang="en-US" b="1" i="0" u="sng">
                <a:solidFill>
                  <a:srgbClr val="3568B5"/>
                </a:solidFill>
                <a:effectLst/>
                <a:highlight>
                  <a:srgbClr val="FFFFFF"/>
                </a:highlight>
                <a:latin typeface="Calibri" panose="020F0502020204030204" pitchFamily="34" charset="0"/>
                <a:ea typeface="Calibri" panose="020F0502020204030204" pitchFamily="34" charset="0"/>
                <a:cs typeface="Calibri" panose="020F0502020204030204" pitchFamily="34" charset="0"/>
                <a:hlinkClick r:id="rId2"/>
              </a:rPr>
              <a:t>(1926.651)</a:t>
            </a:r>
            <a:r>
              <a:rPr lang="en-US" b="1" i="0">
                <a:solidFill>
                  <a:srgbClr val="646975"/>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 </a:t>
            </a:r>
            <a:r>
              <a:rPr lang="en-US" b="1" i="0">
                <a:effectLst/>
                <a:highlight>
                  <a:srgbClr val="FFFFFF"/>
                </a:highlight>
                <a:latin typeface="Calibri" panose="020F0502020204030204" pitchFamily="34" charset="0"/>
                <a:ea typeface="Calibri" panose="020F0502020204030204" pitchFamily="34" charset="0"/>
                <a:cs typeface="Calibri" panose="020F0502020204030204" pitchFamily="34" charset="0"/>
              </a:rPr>
              <a:t>and requirements for protective systems </a:t>
            </a:r>
            <a:r>
              <a:rPr lang="en-US" b="1" i="0" u="sng">
                <a:solidFill>
                  <a:srgbClr val="3568B5"/>
                </a:solidFill>
                <a:effectLst/>
                <a:highlight>
                  <a:srgbClr val="FFFFFF"/>
                </a:highlight>
                <a:latin typeface="Calibri" panose="020F0502020204030204" pitchFamily="34" charset="0"/>
                <a:ea typeface="Calibri" panose="020F0502020204030204" pitchFamily="34" charset="0"/>
                <a:cs typeface="Calibri" panose="020F0502020204030204" pitchFamily="34" charset="0"/>
                <a:hlinkClick r:id="rId3"/>
              </a:rPr>
              <a:t>(1926.652)</a:t>
            </a:r>
            <a:r>
              <a:rPr lang="en-US" b="1" i="0">
                <a:solidFill>
                  <a:srgbClr val="646975"/>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a:t>
            </a:r>
            <a:endParaRPr lang="en-US" b="1">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27403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B00754-3645-FB56-0C5D-DC53A1FF1101}"/>
              </a:ext>
            </a:extLst>
          </p:cNvPr>
          <p:cNvSpPr txBox="1"/>
          <p:nvPr/>
        </p:nvSpPr>
        <p:spPr>
          <a:xfrm>
            <a:off x="2828925" y="464558"/>
            <a:ext cx="6534150" cy="584775"/>
          </a:xfrm>
          <a:prstGeom prst="rect">
            <a:avLst/>
          </a:prstGeom>
          <a:noFill/>
        </p:spPr>
        <p:txBody>
          <a:bodyPr wrap="square">
            <a:spAutoFit/>
          </a:bodyPr>
          <a:lstStyle/>
          <a:p>
            <a:pPr algn="l" fontAlgn="base"/>
            <a:r>
              <a:rPr lang="en-US" sz="3200" b="1" i="0">
                <a:solidFill>
                  <a:srgbClr val="21293A"/>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Requirements for Protective Systems</a:t>
            </a:r>
          </a:p>
        </p:txBody>
      </p:sp>
      <p:sp>
        <p:nvSpPr>
          <p:cNvPr id="5" name="TextBox 4">
            <a:extLst>
              <a:ext uri="{FF2B5EF4-FFF2-40B4-BE49-F238E27FC236}">
                <a16:creationId xmlns:a16="http://schemas.microsoft.com/office/drawing/2014/main" id="{724DF158-E2FF-E787-63CA-87D9EEB5249C}"/>
              </a:ext>
            </a:extLst>
          </p:cNvPr>
          <p:cNvSpPr txBox="1"/>
          <p:nvPr/>
        </p:nvSpPr>
        <p:spPr>
          <a:xfrm>
            <a:off x="3048762" y="1690062"/>
            <a:ext cx="6094476" cy="3477875"/>
          </a:xfrm>
          <a:prstGeom prst="rect">
            <a:avLst/>
          </a:prstGeom>
          <a:noFill/>
        </p:spPr>
        <p:txBody>
          <a:bodyPr wrap="square">
            <a:spAutoFit/>
          </a:bodyPr>
          <a:lstStyle/>
          <a:p>
            <a:pPr marL="285750" indent="-285750">
              <a:buFont typeface="Arial" panose="020B0604020202020204" pitchFamily="34" charset="0"/>
              <a:buChar char="•"/>
            </a:pPr>
            <a:r>
              <a:rPr lang="en-US" sz="20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Trenches 5 feet deep or greater require a protective system unless the excavation is made entirely in stable rock.</a:t>
            </a:r>
          </a:p>
          <a:p>
            <a:pPr marL="285750" indent="-285750">
              <a:buFont typeface="Arial" panose="020B0604020202020204" pitchFamily="34" charset="0"/>
              <a:buChar char="•"/>
            </a:pPr>
            <a:endParaRPr lang="en-US" sz="2000" b="1">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If less than 5 feet deep, a competent person may determine that a protective system is not required. </a:t>
            </a:r>
          </a:p>
          <a:p>
            <a:pPr marL="285750" indent="-285750">
              <a:buFont typeface="Arial" panose="020B0604020202020204" pitchFamily="34" charset="0"/>
              <a:buChar char="•"/>
            </a:pPr>
            <a:endParaRPr lang="en-US" sz="2000" b="1">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Trenches 20 feet deep or greater require that the protective system be designed by a registered professional engineer or be based on data approved by a registered professional engineer.</a:t>
            </a:r>
            <a:endParaRPr lang="en-US" sz="2000" b="1">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5897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E38D4A-4475-ADB7-247C-2156E5454503}"/>
              </a:ext>
            </a:extLst>
          </p:cNvPr>
          <p:cNvSpPr txBox="1"/>
          <p:nvPr/>
        </p:nvSpPr>
        <p:spPr>
          <a:xfrm>
            <a:off x="3619119" y="418838"/>
            <a:ext cx="4953762" cy="584775"/>
          </a:xfrm>
          <a:prstGeom prst="rect">
            <a:avLst/>
          </a:prstGeom>
          <a:noFill/>
        </p:spPr>
        <p:txBody>
          <a:bodyPr wrap="square">
            <a:spAutoFit/>
          </a:bodyPr>
          <a:lstStyle/>
          <a:p>
            <a:pPr algn="l" fontAlgn="base"/>
            <a:r>
              <a:rPr lang="en-US" sz="3200" b="1" i="0">
                <a:solidFill>
                  <a:srgbClr val="21293A"/>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Types of Protective Systems</a:t>
            </a:r>
          </a:p>
        </p:txBody>
      </p:sp>
      <p:sp>
        <p:nvSpPr>
          <p:cNvPr id="5" name="TextBox 4">
            <a:extLst>
              <a:ext uri="{FF2B5EF4-FFF2-40B4-BE49-F238E27FC236}">
                <a16:creationId xmlns:a16="http://schemas.microsoft.com/office/drawing/2014/main" id="{EE0F4E91-90B7-6AA2-CAB6-71B6FD6CB05B}"/>
              </a:ext>
            </a:extLst>
          </p:cNvPr>
          <p:cNvSpPr txBox="1"/>
          <p:nvPr/>
        </p:nvSpPr>
        <p:spPr>
          <a:xfrm>
            <a:off x="2480691" y="1720840"/>
            <a:ext cx="7230618" cy="3416320"/>
          </a:xfrm>
          <a:prstGeom prst="rect">
            <a:avLst/>
          </a:prstGeom>
          <a:noFill/>
        </p:spPr>
        <p:txBody>
          <a:bodyPr wrap="square">
            <a:spAutoFit/>
          </a:bodyPr>
          <a:lstStyle/>
          <a:p>
            <a:pPr marL="285750" indent="-285750">
              <a:buFont typeface="Arial" panose="020B0604020202020204" pitchFamily="34" charset="0"/>
              <a:buChar char="•"/>
            </a:pPr>
            <a:r>
              <a:rPr lang="en-US" sz="24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The following are types of protective systems that are used to prevent cave-ins.</a:t>
            </a:r>
          </a:p>
          <a:p>
            <a:pPr marL="285750" indent="-285750">
              <a:buFont typeface="Arial" panose="020B0604020202020204" pitchFamily="34" charset="0"/>
              <a:buChar char="•"/>
            </a:pPr>
            <a:endParaRPr lang="en-US" sz="2400" b="1">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Designing a protective system can be complex. Considerations include soil classification, depth of cut, the soil's water content, changes caused by weather, surcharge loads (e.g., spoil, other materials to be used in the trench), and other operations in the area.</a:t>
            </a:r>
            <a:endParaRPr lang="en-US" sz="2400" b="1">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04604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A96ACB0-C7EB-9970-89E0-177DEDC564D8}"/>
              </a:ext>
            </a:extLst>
          </p:cNvPr>
          <p:cNvSpPr txBox="1"/>
          <p:nvPr/>
        </p:nvSpPr>
        <p:spPr>
          <a:xfrm>
            <a:off x="578358" y="1536174"/>
            <a:ext cx="4039362" cy="3785652"/>
          </a:xfrm>
          <a:prstGeom prst="rect">
            <a:avLst/>
          </a:prstGeom>
          <a:noFill/>
        </p:spPr>
        <p:txBody>
          <a:bodyPr wrap="square">
            <a:spAutoFit/>
          </a:bodyPr>
          <a:lstStyle/>
          <a:p>
            <a:r>
              <a:rPr lang="en-US" sz="2000" b="1">
                <a:effectLst/>
                <a:highlight>
                  <a:srgbClr val="FFFFFF"/>
                </a:highlight>
                <a:latin typeface="Calibri" panose="020F0502020204030204" pitchFamily="34" charset="0"/>
                <a:ea typeface="Calibri" panose="020F0502020204030204" pitchFamily="34" charset="0"/>
                <a:cs typeface="Calibri" panose="020F0502020204030204" pitchFamily="34" charset="0"/>
              </a:rPr>
              <a:t>Benching</a:t>
            </a:r>
          </a:p>
          <a:p>
            <a:endParaRPr lang="en-US" sz="2000" b="1">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a:p>
            <a:r>
              <a:rPr lang="en-US" sz="2000" b="1">
                <a:highlight>
                  <a:srgbClr val="FFFFFF"/>
                </a:highlight>
                <a:latin typeface="Calibri" panose="020F0502020204030204" pitchFamily="34" charset="0"/>
                <a:ea typeface="Calibri" panose="020F0502020204030204" pitchFamily="34" charset="0"/>
                <a:cs typeface="Calibri" panose="020F0502020204030204" pitchFamily="34" charset="0"/>
              </a:rPr>
              <a:t>M</a:t>
            </a:r>
            <a:r>
              <a:rPr lang="en-US" sz="20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eans a method of protecting workers from cave-ins by excavating the sides of an excavation to form one or a series of horizontal levels or steps, usually with vertical or near-vertical surfaces between levels. Benching cannot be done in Type C soil. Type C soil is classified as the least stable type of soil, and examples include gravel and sand.</a:t>
            </a:r>
            <a:endParaRPr lang="en-US" sz="2000" b="1">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B2A18CAE-9EE7-D317-6ADE-F37B365B9B88}"/>
              </a:ext>
            </a:extLst>
          </p:cNvPr>
          <p:cNvPicPr>
            <a:picLocks noChangeAspect="1"/>
          </p:cNvPicPr>
          <p:nvPr/>
        </p:nvPicPr>
        <p:blipFill>
          <a:blip r:embed="rId2"/>
          <a:stretch>
            <a:fillRect/>
          </a:stretch>
        </p:blipFill>
        <p:spPr>
          <a:xfrm>
            <a:off x="5449136" y="1390035"/>
            <a:ext cx="5437239" cy="4077929"/>
          </a:xfrm>
          <a:prstGeom prst="rect">
            <a:avLst/>
          </a:prstGeom>
        </p:spPr>
      </p:pic>
    </p:spTree>
    <p:extLst>
      <p:ext uri="{BB962C8B-B14F-4D97-AF65-F5344CB8AC3E}">
        <p14:creationId xmlns:p14="http://schemas.microsoft.com/office/powerpoint/2010/main" val="2861497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243330-DFBB-0DF7-0922-27C9340E9A12}"/>
              </a:ext>
            </a:extLst>
          </p:cNvPr>
          <p:cNvSpPr txBox="1"/>
          <p:nvPr/>
        </p:nvSpPr>
        <p:spPr>
          <a:xfrm>
            <a:off x="730266" y="2377322"/>
            <a:ext cx="2664544" cy="1692771"/>
          </a:xfrm>
          <a:prstGeom prst="rect">
            <a:avLst/>
          </a:prstGeom>
          <a:noFill/>
        </p:spPr>
        <p:txBody>
          <a:bodyPr wrap="square" rtlCol="0">
            <a:spAutoFit/>
          </a:bodyPr>
          <a:lstStyle/>
          <a:p>
            <a:r>
              <a:rPr lang="en-US" sz="2400" b="1">
                <a:effectLst/>
                <a:highlight>
                  <a:srgbClr val="FFFFFF"/>
                </a:highlight>
              </a:rPr>
              <a:t>Sloping</a:t>
            </a:r>
          </a:p>
          <a:p>
            <a:r>
              <a:rPr lang="en-US" sz="2000">
                <a:highlight>
                  <a:srgbClr val="FFFFFF"/>
                </a:highlight>
              </a:rPr>
              <a:t>I</a:t>
            </a:r>
            <a:r>
              <a:rPr lang="en-US" sz="2000" b="0" i="0">
                <a:effectLst/>
                <a:highlight>
                  <a:srgbClr val="FFFFFF"/>
                </a:highlight>
              </a:rPr>
              <a:t>nvolves cutting back the trench wall at an angle inclined away from the excavation.</a:t>
            </a:r>
            <a:endParaRPr lang="en-US" sz="2000"/>
          </a:p>
        </p:txBody>
      </p:sp>
      <p:pic>
        <p:nvPicPr>
          <p:cNvPr id="3" name="Picture 2">
            <a:extLst>
              <a:ext uri="{FF2B5EF4-FFF2-40B4-BE49-F238E27FC236}">
                <a16:creationId xmlns:a16="http://schemas.microsoft.com/office/drawing/2014/main" id="{CEBE0E2F-60FA-C4D5-B552-B02C71052EF2}"/>
              </a:ext>
            </a:extLst>
          </p:cNvPr>
          <p:cNvPicPr>
            <a:picLocks noChangeAspect="1"/>
          </p:cNvPicPr>
          <p:nvPr/>
        </p:nvPicPr>
        <p:blipFill>
          <a:blip r:embed="rId2"/>
          <a:stretch>
            <a:fillRect/>
          </a:stretch>
        </p:blipFill>
        <p:spPr>
          <a:xfrm>
            <a:off x="4664178" y="1204912"/>
            <a:ext cx="5715000" cy="4448175"/>
          </a:xfrm>
          <a:prstGeom prst="rect">
            <a:avLst/>
          </a:prstGeom>
        </p:spPr>
      </p:pic>
    </p:spTree>
    <p:extLst>
      <p:ext uri="{BB962C8B-B14F-4D97-AF65-F5344CB8AC3E}">
        <p14:creationId xmlns:p14="http://schemas.microsoft.com/office/powerpoint/2010/main" val="40193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39089A5-5547-6002-E68E-AAF89743246D}"/>
              </a:ext>
            </a:extLst>
          </p:cNvPr>
          <p:cNvPicPr>
            <a:picLocks noChangeAspect="1"/>
          </p:cNvPicPr>
          <p:nvPr/>
        </p:nvPicPr>
        <p:blipFill>
          <a:blip r:embed="rId2"/>
          <a:stretch>
            <a:fillRect/>
          </a:stretch>
        </p:blipFill>
        <p:spPr>
          <a:xfrm>
            <a:off x="6522028" y="762771"/>
            <a:ext cx="3993572" cy="5332457"/>
          </a:xfrm>
          <a:prstGeom prst="rect">
            <a:avLst/>
          </a:prstGeom>
        </p:spPr>
      </p:pic>
      <p:sp>
        <p:nvSpPr>
          <p:cNvPr id="4" name="TextBox 3">
            <a:extLst>
              <a:ext uri="{FF2B5EF4-FFF2-40B4-BE49-F238E27FC236}">
                <a16:creationId xmlns:a16="http://schemas.microsoft.com/office/drawing/2014/main" id="{AECFF173-6B19-833A-2DC3-025545F2B340}"/>
              </a:ext>
            </a:extLst>
          </p:cNvPr>
          <p:cNvSpPr txBox="1"/>
          <p:nvPr/>
        </p:nvSpPr>
        <p:spPr>
          <a:xfrm>
            <a:off x="780658" y="1883719"/>
            <a:ext cx="4224528" cy="1631216"/>
          </a:xfrm>
          <a:prstGeom prst="rect">
            <a:avLst/>
          </a:prstGeom>
          <a:noFill/>
        </p:spPr>
        <p:txBody>
          <a:bodyPr wrap="square">
            <a:spAutoFit/>
          </a:bodyPr>
          <a:lstStyle/>
          <a:p>
            <a:r>
              <a:rPr lang="en-US" sz="2000" b="1">
                <a:effectLst/>
                <a:highlight>
                  <a:srgbClr val="FFFFFF"/>
                </a:highlight>
                <a:latin typeface="Calibri" panose="020F0502020204030204" pitchFamily="34" charset="0"/>
                <a:ea typeface="Calibri" panose="020F0502020204030204" pitchFamily="34" charset="0"/>
                <a:cs typeface="Calibri" panose="020F0502020204030204" pitchFamily="34" charset="0"/>
              </a:rPr>
              <a:t>Shielding</a:t>
            </a:r>
          </a:p>
          <a:p>
            <a:r>
              <a:rPr lang="en-US" sz="2000">
                <a:highlight>
                  <a:srgbClr val="FFFFFF"/>
                </a:highlight>
                <a:latin typeface="Calibri" panose="020F0502020204030204" pitchFamily="34" charset="0"/>
                <a:ea typeface="Calibri" panose="020F0502020204030204" pitchFamily="34" charset="0"/>
                <a:cs typeface="Calibri" panose="020F0502020204030204" pitchFamily="34" charset="0"/>
              </a:rPr>
              <a:t>P</a:t>
            </a:r>
            <a:r>
              <a:rPr lang="en-US" sz="2000" b="0" i="0">
                <a:effectLst/>
                <a:highlight>
                  <a:srgbClr val="FFFFFF"/>
                </a:highlight>
                <a:latin typeface="Calibri" panose="020F0502020204030204" pitchFamily="34" charset="0"/>
                <a:ea typeface="Calibri" panose="020F0502020204030204" pitchFamily="34" charset="0"/>
                <a:cs typeface="Calibri" panose="020F0502020204030204" pitchFamily="34" charset="0"/>
              </a:rPr>
              <a:t>rotects workers by using trench boxes or other types of supports to prevent soil cave-ins</a:t>
            </a:r>
            <a:r>
              <a:rPr lang="en-US" sz="2000">
                <a:highlight>
                  <a:srgbClr val="FFFFFF"/>
                </a:highlight>
                <a:latin typeface="Calibri" panose="020F0502020204030204" pitchFamily="34" charset="0"/>
                <a:ea typeface="Calibri" panose="020F0502020204030204" pitchFamily="34" charset="0"/>
                <a:cs typeface="Calibri" panose="020F0502020204030204" pitchFamily="34" charset="0"/>
              </a:rPr>
              <a:t> and </a:t>
            </a:r>
            <a:r>
              <a:rPr lang="en-US" sz="2000" b="1" u="sng">
                <a:highlight>
                  <a:srgbClr val="FFFFFF"/>
                </a:highlight>
                <a:latin typeface="Calibri" panose="020F0502020204030204" pitchFamily="34" charset="0"/>
                <a:ea typeface="Calibri" panose="020F0502020204030204" pitchFamily="34" charset="0"/>
                <a:cs typeface="Calibri" panose="020F0502020204030204" pitchFamily="34" charset="0"/>
              </a:rPr>
              <a:t>must remain 2 feet above the top of the Trench</a:t>
            </a:r>
            <a:endParaRPr lang="en-US" sz="2000" b="1" u="sng">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36342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73DA0-C1B9-D481-7198-1A3B0AACEE5B}"/>
              </a:ext>
            </a:extLst>
          </p:cNvPr>
          <p:cNvPicPr>
            <a:picLocks noChangeAspect="1"/>
          </p:cNvPicPr>
          <p:nvPr/>
        </p:nvPicPr>
        <p:blipFill>
          <a:blip r:embed="rId2"/>
          <a:stretch>
            <a:fillRect/>
          </a:stretch>
        </p:blipFill>
        <p:spPr>
          <a:xfrm>
            <a:off x="6373091" y="211900"/>
            <a:ext cx="3884350" cy="5843070"/>
          </a:xfrm>
          <a:prstGeom prst="rect">
            <a:avLst/>
          </a:prstGeom>
        </p:spPr>
      </p:pic>
      <p:sp>
        <p:nvSpPr>
          <p:cNvPr id="5" name="TextBox 4">
            <a:extLst>
              <a:ext uri="{FF2B5EF4-FFF2-40B4-BE49-F238E27FC236}">
                <a16:creationId xmlns:a16="http://schemas.microsoft.com/office/drawing/2014/main" id="{5A372141-586B-6D02-0AB1-358365D7A3F1}"/>
              </a:ext>
            </a:extLst>
          </p:cNvPr>
          <p:cNvSpPr txBox="1"/>
          <p:nvPr/>
        </p:nvSpPr>
        <p:spPr>
          <a:xfrm>
            <a:off x="932307" y="2151727"/>
            <a:ext cx="2146554" cy="2554545"/>
          </a:xfrm>
          <a:prstGeom prst="rect">
            <a:avLst/>
          </a:prstGeom>
          <a:noFill/>
        </p:spPr>
        <p:txBody>
          <a:bodyPr wrap="square">
            <a:spAutoFit/>
          </a:bodyPr>
          <a:lstStyle/>
          <a:p>
            <a:r>
              <a:rPr lang="en-US" sz="2000" b="1">
                <a:effectLst/>
                <a:highlight>
                  <a:srgbClr val="FFFFFF"/>
                </a:highlight>
                <a:latin typeface="Calibri" panose="020F0502020204030204" pitchFamily="34" charset="0"/>
                <a:ea typeface="Calibri" panose="020F0502020204030204" pitchFamily="34" charset="0"/>
                <a:cs typeface="Calibri" panose="020F0502020204030204" pitchFamily="34" charset="0"/>
              </a:rPr>
              <a:t>Shoring</a:t>
            </a:r>
          </a:p>
          <a:p>
            <a:r>
              <a:rPr lang="en-US" sz="2000">
                <a:highlight>
                  <a:srgbClr val="FFFFFF"/>
                </a:highlight>
                <a:latin typeface="Calibri" panose="020F0502020204030204" pitchFamily="34" charset="0"/>
                <a:ea typeface="Calibri" panose="020F0502020204030204" pitchFamily="34" charset="0"/>
                <a:cs typeface="Calibri" panose="020F0502020204030204" pitchFamily="34" charset="0"/>
              </a:rPr>
              <a:t>R</a:t>
            </a:r>
            <a:r>
              <a:rPr lang="en-US" sz="2000" b="0" i="0">
                <a:effectLst/>
                <a:highlight>
                  <a:srgbClr val="FFFFFF"/>
                </a:highlight>
                <a:latin typeface="Calibri" panose="020F0502020204030204" pitchFamily="34" charset="0"/>
                <a:ea typeface="Calibri" panose="020F0502020204030204" pitchFamily="34" charset="0"/>
                <a:cs typeface="Calibri" panose="020F0502020204030204" pitchFamily="34" charset="0"/>
              </a:rPr>
              <a:t>equires installing aluminum hydraulic or other types of supports to prevent soil movement and cave-ins.</a:t>
            </a:r>
            <a:endParaRPr lang="en-US" sz="200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678241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F3CE28-2189-9137-F7DC-844CC3602EE6}"/>
              </a:ext>
            </a:extLst>
          </p:cNvPr>
          <p:cNvSpPr txBox="1"/>
          <p:nvPr/>
        </p:nvSpPr>
        <p:spPr>
          <a:xfrm>
            <a:off x="2911602" y="290822"/>
            <a:ext cx="6671310" cy="584775"/>
          </a:xfrm>
          <a:prstGeom prst="rect">
            <a:avLst/>
          </a:prstGeom>
          <a:noFill/>
        </p:spPr>
        <p:txBody>
          <a:bodyPr wrap="square">
            <a:spAutoFit/>
          </a:bodyPr>
          <a:lstStyle/>
          <a:p>
            <a:pPr algn="l" fontAlgn="base"/>
            <a:r>
              <a:rPr lang="en-US" sz="3200" b="1" i="0">
                <a:solidFill>
                  <a:srgbClr val="21293A"/>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Safe Work Practices for Trench Safety</a:t>
            </a:r>
          </a:p>
        </p:txBody>
      </p:sp>
      <p:sp>
        <p:nvSpPr>
          <p:cNvPr id="5" name="TextBox 4">
            <a:extLst>
              <a:ext uri="{FF2B5EF4-FFF2-40B4-BE49-F238E27FC236}">
                <a16:creationId xmlns:a16="http://schemas.microsoft.com/office/drawing/2014/main" id="{15579946-7E7F-856C-662B-B0B024D8AEF1}"/>
              </a:ext>
            </a:extLst>
          </p:cNvPr>
          <p:cNvSpPr txBox="1"/>
          <p:nvPr/>
        </p:nvSpPr>
        <p:spPr>
          <a:xfrm>
            <a:off x="685800" y="1047095"/>
            <a:ext cx="10972800" cy="338554"/>
          </a:xfrm>
          <a:prstGeom prst="rect">
            <a:avLst/>
          </a:prstGeom>
          <a:noFill/>
        </p:spPr>
        <p:txBody>
          <a:bodyPr wrap="square">
            <a:spAutoFit/>
          </a:bodyPr>
          <a:lstStyle/>
          <a:p>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The Best </a:t>
            </a:r>
            <a:r>
              <a:rPr lang="en-US" sz="1600" b="1">
                <a:highlight>
                  <a:srgbClr val="FFFFFF"/>
                </a:highlight>
                <a:latin typeface="Calibri" panose="020F0502020204030204" pitchFamily="34" charset="0"/>
                <a:ea typeface="Calibri" panose="020F0502020204030204" pitchFamily="34" charset="0"/>
                <a:cs typeface="Calibri" panose="020F0502020204030204" pitchFamily="34" charset="0"/>
              </a:rPr>
              <a:t>P</a:t>
            </a: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ractices outlined below are critical elements to keeping you Safe when </a:t>
            </a:r>
            <a:r>
              <a:rPr lang="en-US" sz="1600" b="1">
                <a:highlight>
                  <a:srgbClr val="FFFFFF"/>
                </a:highlight>
                <a:latin typeface="Calibri" panose="020F0502020204030204" pitchFamily="34" charset="0"/>
                <a:ea typeface="Calibri" panose="020F0502020204030204" pitchFamily="34" charset="0"/>
                <a:cs typeface="Calibri" panose="020F0502020204030204" pitchFamily="34" charset="0"/>
              </a:rPr>
              <a:t>working in a T</a:t>
            </a: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rench or around an Excavation.</a:t>
            </a:r>
            <a:endParaRPr lang="en-US" sz="1600" b="1">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795DB7A2-BFFB-208C-01A0-321D1C3B4890}"/>
              </a:ext>
            </a:extLst>
          </p:cNvPr>
          <p:cNvSpPr txBox="1"/>
          <p:nvPr/>
        </p:nvSpPr>
        <p:spPr>
          <a:xfrm>
            <a:off x="1108363" y="1548105"/>
            <a:ext cx="9975273" cy="4616648"/>
          </a:xfrm>
          <a:prstGeom prst="rect">
            <a:avLst/>
          </a:prstGeom>
          <a:noFill/>
        </p:spPr>
        <p:txBody>
          <a:bodyPr wrap="square">
            <a:spAutoFit/>
          </a:bodyPr>
          <a:lstStyle/>
          <a:p>
            <a:pPr marL="285750" indent="-285750" algn="l" fontAlgn="base">
              <a:buFont typeface="Arial" panose="020B0604020202020204" pitchFamily="34" charset="0"/>
              <a:buChar char="•"/>
            </a:pP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Plan the job before starting by laying out a safe locations away from the trench for spoil piles and heavy equipment routes</a:t>
            </a:r>
          </a:p>
          <a:p>
            <a:pPr fontAlgn="base"/>
            <a:r>
              <a:rPr lang="en-US" sz="1600" b="1">
                <a:highlight>
                  <a:srgbClr val="FFFFFF"/>
                </a:highlight>
                <a:latin typeface="Calibri" panose="020F0502020204030204" pitchFamily="34" charset="0"/>
                <a:ea typeface="Calibri" panose="020F0502020204030204" pitchFamily="34" charset="0"/>
                <a:cs typeface="Calibri" panose="020F0502020204030204" pitchFamily="34" charset="0"/>
              </a:rPr>
              <a:t>      </a:t>
            </a: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 </a:t>
            </a:r>
            <a:r>
              <a:rPr lang="en-US" sz="1600" b="1">
                <a:highlight>
                  <a:srgbClr val="FFFFFF"/>
                </a:highlight>
                <a:latin typeface="Calibri" panose="020F0502020204030204" pitchFamily="34" charset="0"/>
                <a:ea typeface="Calibri" panose="020F0502020204030204" pitchFamily="34" charset="0"/>
                <a:cs typeface="Calibri" panose="020F0502020204030204" pitchFamily="34" charset="0"/>
              </a:rPr>
              <a:t>h</a:t>
            </a: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eavy equipment can cause stability problems of the trench</a:t>
            </a:r>
          </a:p>
          <a:p>
            <a:pPr marL="285750" indent="-285750" algn="l" fontAlgn="base">
              <a:buFont typeface="Arial" panose="020B0604020202020204" pitchFamily="34" charset="0"/>
              <a:buChar char="•"/>
            </a:pPr>
            <a:endPar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fontAlgn="base">
              <a:buFont typeface="Arial" panose="020B0604020202020204" pitchFamily="34" charset="0"/>
              <a:buChar char="•"/>
            </a:pP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Keep excavated soil (also known as spoils) and other materials at least </a:t>
            </a:r>
            <a:r>
              <a:rPr lang="en-US" sz="2000" b="1" i="0" u="sng">
                <a:effectLst/>
                <a:highlight>
                  <a:srgbClr val="FFFF00"/>
                </a:highlight>
                <a:latin typeface="Calibri" panose="020F0502020204030204" pitchFamily="34" charset="0"/>
                <a:ea typeface="Calibri" panose="020F0502020204030204" pitchFamily="34" charset="0"/>
                <a:cs typeface="Calibri" panose="020F0502020204030204" pitchFamily="34" charset="0"/>
              </a:rPr>
              <a:t>2 feet </a:t>
            </a: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from the trench's edge </a:t>
            </a:r>
            <a:endParaRPr lang="en-US" sz="1600" b="1">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US" sz="1600" b="1">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lgn="l">
              <a:buFont typeface="Arial" panose="020B0604020202020204" pitchFamily="34" charset="0"/>
              <a:buChar char="•"/>
            </a:pP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Know where underground utilities are located before digging. </a:t>
            </a:r>
            <a:r>
              <a:rPr lang="en-US" b="1" i="0" u="sng">
                <a:solidFill>
                  <a:srgbClr val="FF0000"/>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Always call 811</a:t>
            </a: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 so that utility lines can be marked</a:t>
            </a:r>
          </a:p>
          <a:p>
            <a:pPr marL="285750" indent="-285750" algn="l" fontAlgn="base">
              <a:buFont typeface="Arial" panose="020B0604020202020204" pitchFamily="34" charset="0"/>
              <a:buChar char="•"/>
            </a:pPr>
            <a:endPar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lgn="l" fontAlgn="base">
              <a:buFont typeface="Arial" panose="020B0604020202020204" pitchFamily="34" charset="0"/>
              <a:buChar char="•"/>
            </a:pP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Do not work under suspended loads</a:t>
            </a:r>
          </a:p>
          <a:p>
            <a:pPr marL="285750" indent="-285750" algn="l" fontAlgn="base">
              <a:buFont typeface="Arial" panose="020B0604020202020204" pitchFamily="34" charset="0"/>
              <a:buChar char="•"/>
            </a:pPr>
            <a:endPar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lgn="l" fontAlgn="base">
              <a:buFont typeface="Arial" panose="020B0604020202020204" pitchFamily="34" charset="0"/>
              <a:buChar char="•"/>
            </a:pP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Ensure that all personnel working in or around the trench wear high visibility vests or shirts</a:t>
            </a:r>
          </a:p>
          <a:p>
            <a:pPr marL="285750" indent="-285750" algn="l" fontAlgn="base">
              <a:buFont typeface="Arial" panose="020B0604020202020204" pitchFamily="34" charset="0"/>
              <a:buChar char="•"/>
            </a:pPr>
            <a:endPar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fontAlgn="base">
              <a:buFont typeface="Arial" panose="020B0604020202020204" pitchFamily="34" charset="0"/>
              <a:buChar char="•"/>
            </a:pP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Ladders should never be more than 25 feet from any worker in the trench</a:t>
            </a:r>
            <a:r>
              <a:rPr lang="en-US" sz="1600" b="1">
                <a:highlight>
                  <a:srgbClr val="FFFFFF"/>
                </a:highlight>
                <a:latin typeface="Calibri" panose="020F0502020204030204" pitchFamily="34" charset="0"/>
                <a:ea typeface="Calibri" panose="020F0502020204030204" pitchFamily="34" charset="0"/>
                <a:cs typeface="Calibri" panose="020F0502020204030204" pitchFamily="34" charset="0"/>
              </a:rPr>
              <a:t> over 4' in depth for access and egress. </a:t>
            </a:r>
          </a:p>
          <a:p>
            <a:pPr marL="742950" lvl="1" indent="-285750">
              <a:buFont typeface="Courier New" panose="020B0604020202020204" pitchFamily="34" charset="0"/>
              <a:buChar char="o"/>
            </a:pPr>
            <a:r>
              <a:rPr lang="en-US" sz="1600" b="1">
                <a:highlight>
                  <a:srgbClr val="FFFFFF"/>
                </a:highlight>
                <a:latin typeface="Calibri" panose="020F0502020204030204" pitchFamily="34" charset="0"/>
                <a:ea typeface="Calibri" panose="020F0502020204030204" pitchFamily="34" charset="0"/>
                <a:cs typeface="Calibri" panose="020F0502020204030204" pitchFamily="34" charset="0"/>
              </a:rPr>
              <a:t>A-frame ladders are ok to use so long as they extend 3' above the trench.</a:t>
            </a:r>
            <a:endPar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lgn="l" fontAlgn="base">
              <a:buFont typeface="Arial" panose="020B0604020202020204" pitchFamily="34" charset="0"/>
              <a:buChar char="•"/>
            </a:pPr>
            <a:endPar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lgn="l" fontAlgn="base">
              <a:buFont typeface="Arial" panose="020B0604020202020204" pitchFamily="34" charset="0"/>
              <a:buChar char="•"/>
            </a:pPr>
            <a:r>
              <a:rPr lang="en-US" sz="1600" b="1">
                <a:highlight>
                  <a:srgbClr val="FFFFFF"/>
                </a:highlight>
                <a:latin typeface="Calibri" panose="020F0502020204030204" pitchFamily="34" charset="0"/>
                <a:ea typeface="Calibri" panose="020F0502020204030204" pitchFamily="34" charset="0"/>
                <a:cs typeface="Calibri" panose="020F0502020204030204" pitchFamily="34" charset="0"/>
              </a:rPr>
              <a:t>Remember </a:t>
            </a:r>
            <a:r>
              <a:rPr lang="en-US" sz="1600" b="1" i="0">
                <a:effectLst/>
                <a:highlight>
                  <a:srgbClr val="FFFFFF"/>
                </a:highlight>
                <a:latin typeface="Calibri" panose="020F0502020204030204" pitchFamily="34" charset="0"/>
                <a:ea typeface="Calibri" panose="020F0502020204030204" pitchFamily="34" charset="0"/>
                <a:cs typeface="Calibri" panose="020F0502020204030204" pitchFamily="34" charset="0"/>
              </a:rPr>
              <a:t>the deepest part of the trench needs to </a:t>
            </a:r>
            <a:r>
              <a:rPr lang="en-US" sz="1600" b="1">
                <a:highlight>
                  <a:srgbClr val="FFFFFF"/>
                </a:highlight>
                <a:latin typeface="Calibri" panose="020F0502020204030204" pitchFamily="34" charset="0"/>
                <a:ea typeface="Calibri" panose="020F0502020204030204" pitchFamily="34" charset="0"/>
                <a:cs typeface="Calibri" panose="020F0502020204030204" pitchFamily="34" charset="0"/>
              </a:rPr>
              <a:t>have double row of Caution Tape around the trench top to call attention to the Hazard</a:t>
            </a:r>
          </a:p>
        </p:txBody>
      </p:sp>
    </p:spTree>
    <p:extLst>
      <p:ext uri="{BB962C8B-B14F-4D97-AF65-F5344CB8AC3E}">
        <p14:creationId xmlns:p14="http://schemas.microsoft.com/office/powerpoint/2010/main" val="15675451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8B83A07-03E2-A595-540D-8FBF44DF4F1E}"/>
              </a:ext>
            </a:extLst>
          </p:cNvPr>
          <p:cNvSpPr txBox="1"/>
          <p:nvPr/>
        </p:nvSpPr>
        <p:spPr>
          <a:xfrm>
            <a:off x="1277211" y="640080"/>
            <a:ext cx="9637575" cy="400110"/>
          </a:xfrm>
          <a:prstGeom prst="rect">
            <a:avLst/>
          </a:prstGeom>
          <a:noFill/>
        </p:spPr>
        <p:txBody>
          <a:bodyPr wrap="none" rtlCol="0">
            <a:spAutoFit/>
          </a:bodyPr>
          <a:lstStyle/>
          <a:p>
            <a:r>
              <a:rPr lang="en-US" sz="2000" b="1">
                <a:latin typeface="Arial" panose="020B0604020202020204" pitchFamily="34" charset="0"/>
                <a:cs typeface="Arial" panose="020B0604020202020204" pitchFamily="34" charset="0"/>
              </a:rPr>
              <a:t>Know the Colors for Utility Markings before you excavate or dig in the ground</a:t>
            </a:r>
            <a:endParaRPr lang="en-US" sz="20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29474EB5-A431-1545-E5C7-D463F01BF6CD}"/>
              </a:ext>
            </a:extLst>
          </p:cNvPr>
          <p:cNvSpPr txBox="1"/>
          <p:nvPr/>
        </p:nvSpPr>
        <p:spPr>
          <a:xfrm>
            <a:off x="3158655" y="1720840"/>
            <a:ext cx="5874689"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Utilities are marked in colors based on their type. Locators use the Uniform Color Code for Utility Markings so utilities can always be identified by their specific color, whether they’re marked with paint, flags or whiskers.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Proposed Excavation  -                                                 White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Temporary Survey  -                                                      Pink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Electric Power  -                                                             Red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Natural Gas, Oil and Liquid Fuels  -                             Yellow</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Communications, Fiber Optics and Cable TV  -         Orange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Water and Slurry Lines  -                                              Blue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Reclaimed Water  -                                                        Purple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Sanitary Sewer Systems  -                                            Green </a:t>
            </a:r>
          </a:p>
        </p:txBody>
      </p:sp>
      <p:sp>
        <p:nvSpPr>
          <p:cNvPr id="5" name="Rectangle 4">
            <a:extLst>
              <a:ext uri="{FF2B5EF4-FFF2-40B4-BE49-F238E27FC236}">
                <a16:creationId xmlns:a16="http://schemas.microsoft.com/office/drawing/2014/main" id="{C4BFDA4E-3686-48BC-9809-92813645EAF6}"/>
              </a:ext>
            </a:extLst>
          </p:cNvPr>
          <p:cNvSpPr/>
          <p:nvPr/>
        </p:nvSpPr>
        <p:spPr>
          <a:xfrm>
            <a:off x="9033344" y="2914168"/>
            <a:ext cx="1100328" cy="219456"/>
          </a:xfrm>
          <a:prstGeom prst="rect">
            <a:avLst/>
          </a:prstGeom>
          <a:solidFill>
            <a:sysClr val="window" lastClr="FFFFFF"/>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82CCAA91-3C12-561C-411E-A6FE66A50D68}"/>
              </a:ext>
            </a:extLst>
          </p:cNvPr>
          <p:cNvSpPr/>
          <p:nvPr/>
        </p:nvSpPr>
        <p:spPr>
          <a:xfrm>
            <a:off x="9033344" y="3195828"/>
            <a:ext cx="1100328" cy="219456"/>
          </a:xfrm>
          <a:prstGeom prst="rect">
            <a:avLst/>
          </a:prstGeom>
          <a:solidFill>
            <a:srgbClr val="FF99FF"/>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CAA54047-54A5-8572-4825-B36EA18B00F7}"/>
              </a:ext>
            </a:extLst>
          </p:cNvPr>
          <p:cNvSpPr/>
          <p:nvPr/>
        </p:nvSpPr>
        <p:spPr>
          <a:xfrm>
            <a:off x="9033344" y="3474720"/>
            <a:ext cx="1100328" cy="219456"/>
          </a:xfrm>
          <a:prstGeom prst="rect">
            <a:avLst/>
          </a:prstGeom>
          <a:solidFill>
            <a:srgbClr val="FF000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6C552CFF-40FD-7FD3-4042-B9E34F6EEFC4}"/>
              </a:ext>
            </a:extLst>
          </p:cNvPr>
          <p:cNvSpPr/>
          <p:nvPr/>
        </p:nvSpPr>
        <p:spPr>
          <a:xfrm>
            <a:off x="9033344" y="3739896"/>
            <a:ext cx="1100328" cy="219456"/>
          </a:xfrm>
          <a:prstGeom prst="rect">
            <a:avLst/>
          </a:prstGeom>
          <a:solidFill>
            <a:srgbClr val="FFFF0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E166C92F-0BF8-E68A-F34E-94735D2306EC}"/>
              </a:ext>
            </a:extLst>
          </p:cNvPr>
          <p:cNvSpPr/>
          <p:nvPr/>
        </p:nvSpPr>
        <p:spPr>
          <a:xfrm>
            <a:off x="9033344" y="4021556"/>
            <a:ext cx="1100328" cy="219456"/>
          </a:xfrm>
          <a:prstGeom prst="rect">
            <a:avLst/>
          </a:prstGeom>
          <a:solidFill>
            <a:srgbClr val="FFC00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5D43DCDF-430C-2D2A-FA13-91D2434A62DB}"/>
              </a:ext>
            </a:extLst>
          </p:cNvPr>
          <p:cNvSpPr/>
          <p:nvPr/>
        </p:nvSpPr>
        <p:spPr>
          <a:xfrm>
            <a:off x="9033344" y="4297698"/>
            <a:ext cx="1100328" cy="219456"/>
          </a:xfrm>
          <a:prstGeom prst="rect">
            <a:avLst/>
          </a:prstGeom>
          <a:solidFill>
            <a:srgbClr val="0070C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73D4730C-3FE2-7E3C-6254-FC2E7F373BE6}"/>
              </a:ext>
            </a:extLst>
          </p:cNvPr>
          <p:cNvSpPr/>
          <p:nvPr/>
        </p:nvSpPr>
        <p:spPr>
          <a:xfrm>
            <a:off x="9033344" y="4573840"/>
            <a:ext cx="1100328" cy="219456"/>
          </a:xfrm>
          <a:prstGeom prst="rect">
            <a:avLst/>
          </a:prstGeom>
          <a:solidFill>
            <a:srgbClr val="7030A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209B3D02-E50A-C46A-A865-916FA3DD2215}"/>
              </a:ext>
            </a:extLst>
          </p:cNvPr>
          <p:cNvSpPr/>
          <p:nvPr/>
        </p:nvSpPr>
        <p:spPr>
          <a:xfrm>
            <a:off x="9033344" y="4851856"/>
            <a:ext cx="1100328" cy="219456"/>
          </a:xfrm>
          <a:prstGeom prst="rect">
            <a:avLst/>
          </a:prstGeom>
          <a:solidFill>
            <a:srgbClr val="00B05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907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2FF3348-DC6F-FFC3-1461-A210178F05B1}"/>
              </a:ext>
            </a:extLst>
          </p:cNvPr>
          <p:cNvPicPr>
            <a:picLocks noChangeAspect="1"/>
          </p:cNvPicPr>
          <p:nvPr/>
        </p:nvPicPr>
        <p:blipFill>
          <a:blip r:embed="rId2"/>
          <a:stretch>
            <a:fillRect/>
          </a:stretch>
        </p:blipFill>
        <p:spPr>
          <a:xfrm>
            <a:off x="1865746" y="831273"/>
            <a:ext cx="8641096" cy="4968042"/>
          </a:xfrm>
          <a:prstGeom prst="rect">
            <a:avLst/>
          </a:prstGeom>
        </p:spPr>
      </p:pic>
    </p:spTree>
    <p:extLst>
      <p:ext uri="{BB962C8B-B14F-4D97-AF65-F5344CB8AC3E}">
        <p14:creationId xmlns:p14="http://schemas.microsoft.com/office/powerpoint/2010/main" val="1750606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57225-4FCA-3F94-177E-B4FA4FD1ECA5}"/>
              </a:ext>
            </a:extLst>
          </p:cNvPr>
          <p:cNvSpPr>
            <a:spLocks noGrp="1"/>
          </p:cNvSpPr>
          <p:nvPr>
            <p:ph type="title"/>
          </p:nvPr>
        </p:nvSpPr>
        <p:spPr>
          <a:xfrm>
            <a:off x="2040805" y="401701"/>
            <a:ext cx="7523820" cy="1079627"/>
          </a:xfrm>
        </p:spPr>
        <p:txBody>
          <a:bodyPr>
            <a:normAutofit/>
          </a:bodyPr>
          <a:lstStyle/>
          <a:p>
            <a:r>
              <a:rPr lang="en-US" sz="3600" b="1">
                <a:latin typeface="Calibri" panose="020F0502020204030204" pitchFamily="34" charset="0"/>
                <a:ea typeface="Calibri" panose="020F0502020204030204" pitchFamily="34" charset="0"/>
                <a:cs typeface="Calibri" panose="020F0502020204030204" pitchFamily="34" charset="0"/>
              </a:rPr>
              <a:t>Wrap-Up / Questions / Commitments</a:t>
            </a:r>
          </a:p>
        </p:txBody>
      </p:sp>
      <p:sp>
        <p:nvSpPr>
          <p:cNvPr id="3" name="Content Placeholder 2">
            <a:extLst>
              <a:ext uri="{FF2B5EF4-FFF2-40B4-BE49-F238E27FC236}">
                <a16:creationId xmlns:a16="http://schemas.microsoft.com/office/drawing/2014/main" id="{F8FF4BD8-D74B-FBA2-7742-362DFC398610}"/>
              </a:ext>
            </a:extLst>
          </p:cNvPr>
          <p:cNvSpPr>
            <a:spLocks noGrp="1"/>
          </p:cNvSpPr>
          <p:nvPr>
            <p:ph idx="1"/>
          </p:nvPr>
        </p:nvSpPr>
        <p:spPr>
          <a:xfrm>
            <a:off x="1331299" y="1879091"/>
            <a:ext cx="8942832" cy="3099817"/>
          </a:xfrm>
        </p:spPr>
        <p:txBody>
          <a:bodyPr>
            <a:normAutofit/>
          </a:bodyPr>
          <a:lstStyle/>
          <a:p>
            <a:pPr lvl="0"/>
            <a:r>
              <a:rPr lang="en-US" b="1">
                <a:latin typeface="Calibri" panose="020F0502020204030204" pitchFamily="34" charset="0"/>
                <a:ea typeface="Calibri" panose="020F0502020204030204" pitchFamily="34" charset="0"/>
                <a:cs typeface="Calibri" panose="020F0502020204030204" pitchFamily="34" charset="0"/>
              </a:rPr>
              <a:t>Key takeaways:</a:t>
            </a:r>
            <a:r>
              <a:rPr lang="en-US">
                <a:latin typeface="Calibri" panose="020F0502020204030204" pitchFamily="34" charset="0"/>
                <a:ea typeface="Calibri" panose="020F0502020204030204" pitchFamily="34" charset="0"/>
                <a:cs typeface="Calibri" panose="020F0502020204030204" pitchFamily="34" charset="0"/>
              </a:rPr>
              <a:t> Protect the trench, control the edge, and always maintain safe access/egress.</a:t>
            </a:r>
          </a:p>
          <a:p>
            <a:pPr lvl="0"/>
            <a:r>
              <a:rPr lang="en-US" b="1">
                <a:latin typeface="Calibri" panose="020F0502020204030204" pitchFamily="34" charset="0"/>
                <a:ea typeface="Calibri" panose="020F0502020204030204" pitchFamily="34" charset="0"/>
                <a:cs typeface="Calibri" panose="020F0502020204030204" pitchFamily="34" charset="0"/>
              </a:rPr>
              <a:t>Stop-work commitment:</a:t>
            </a:r>
            <a:r>
              <a:rPr lang="en-US">
                <a:latin typeface="Calibri" panose="020F0502020204030204" pitchFamily="34" charset="0"/>
                <a:ea typeface="Calibri" panose="020F0502020204030204" pitchFamily="34" charset="0"/>
                <a:cs typeface="Calibri" panose="020F0502020204030204" pitchFamily="34" charset="0"/>
              </a:rPr>
              <a:t> If conditions change or something looks unsafe, stop and notify the competent person/foreman.</a:t>
            </a:r>
          </a:p>
          <a:p>
            <a:pPr lvl="0"/>
            <a:r>
              <a:rPr lang="en-US" b="1">
                <a:latin typeface="Calibri" panose="020F0502020204030204" pitchFamily="34" charset="0"/>
                <a:ea typeface="Calibri" panose="020F0502020204030204" pitchFamily="34" charset="0"/>
                <a:cs typeface="Calibri" panose="020F0502020204030204" pitchFamily="34" charset="0"/>
              </a:rPr>
              <a:t>Questions:</a:t>
            </a:r>
            <a:r>
              <a:rPr lang="en-US">
                <a:latin typeface="Calibri" panose="020F0502020204030204" pitchFamily="34" charset="0"/>
                <a:ea typeface="Calibri" panose="020F0502020204030204" pitchFamily="34" charset="0"/>
                <a:cs typeface="Calibri" panose="020F0502020204030204" pitchFamily="34" charset="0"/>
              </a:rPr>
              <a:t> What hazards are we most likely to face today? What controls are we using?</a:t>
            </a:r>
          </a:p>
          <a:p>
            <a:pPr lvl="0"/>
            <a:r>
              <a:rPr lang="en-US" b="1">
                <a:latin typeface="Calibri" panose="020F0502020204030204" pitchFamily="34" charset="0"/>
                <a:ea typeface="Calibri" panose="020F0502020204030204" pitchFamily="34" charset="0"/>
                <a:cs typeface="Calibri" panose="020F0502020204030204" pitchFamily="34" charset="0"/>
              </a:rPr>
              <a:t>Close-out:</a:t>
            </a:r>
            <a:r>
              <a:rPr lang="en-US">
                <a:latin typeface="Calibri" panose="020F0502020204030204" pitchFamily="34" charset="0"/>
                <a:ea typeface="Calibri" panose="020F0502020204030204" pitchFamily="34" charset="0"/>
                <a:cs typeface="Calibri" panose="020F0502020204030204" pitchFamily="34" charset="0"/>
              </a:rPr>
              <a:t> Confirm roles, communications plan, and that everyone understands the plan before work starts.</a:t>
            </a:r>
          </a:p>
          <a:p>
            <a:endParaRPr lang="en-US"/>
          </a:p>
        </p:txBody>
      </p:sp>
    </p:spTree>
    <p:extLst>
      <p:ext uri="{BB962C8B-B14F-4D97-AF65-F5344CB8AC3E}">
        <p14:creationId xmlns:p14="http://schemas.microsoft.com/office/powerpoint/2010/main" val="14313508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4D6B380-BD6C-FD21-F051-DFDC3596DA1A}"/>
              </a:ext>
            </a:extLst>
          </p:cNvPr>
          <p:cNvPicPr>
            <a:picLocks noChangeAspect="1"/>
          </p:cNvPicPr>
          <p:nvPr/>
        </p:nvPicPr>
        <p:blipFill>
          <a:blip r:embed="rId2"/>
          <a:stretch>
            <a:fillRect/>
          </a:stretch>
        </p:blipFill>
        <p:spPr>
          <a:xfrm>
            <a:off x="1381432" y="615974"/>
            <a:ext cx="9429135" cy="5626051"/>
          </a:xfrm>
          <a:prstGeom prst="rect">
            <a:avLst/>
          </a:prstGeom>
        </p:spPr>
      </p:pic>
    </p:spTree>
    <p:extLst>
      <p:ext uri="{BB962C8B-B14F-4D97-AF65-F5344CB8AC3E}">
        <p14:creationId xmlns:p14="http://schemas.microsoft.com/office/powerpoint/2010/main" val="3804392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renching and Excavation">
            <a:hlinkClick r:id="" action="ppaction://media"/>
            <a:extLst>
              <a:ext uri="{FF2B5EF4-FFF2-40B4-BE49-F238E27FC236}">
                <a16:creationId xmlns:a16="http://schemas.microsoft.com/office/drawing/2014/main" id="{0E2BAF73-47F0-3BCA-B16F-EA47E3747853}"/>
              </a:ext>
            </a:extLst>
          </p:cNvPr>
          <p:cNvPicPr>
            <a:picLocks noRot="1" noChangeAspect="1"/>
          </p:cNvPicPr>
          <p:nvPr>
            <a:videoFile r:link="rId1"/>
          </p:nvPr>
        </p:nvPicPr>
        <p:blipFill>
          <a:blip r:embed="rId3"/>
          <a:stretch>
            <a:fillRect/>
          </a:stretch>
        </p:blipFill>
        <p:spPr>
          <a:xfrm>
            <a:off x="1656027" y="970407"/>
            <a:ext cx="8702963" cy="4917186"/>
          </a:xfrm>
          <a:prstGeom prst="rect">
            <a:avLst/>
          </a:prstGeom>
        </p:spPr>
      </p:pic>
    </p:spTree>
    <p:extLst>
      <p:ext uri="{BB962C8B-B14F-4D97-AF65-F5344CB8AC3E}">
        <p14:creationId xmlns:p14="http://schemas.microsoft.com/office/powerpoint/2010/main" val="391106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CE395-BA2F-57C3-73FC-5758A27DC090}"/>
              </a:ext>
            </a:extLst>
          </p:cNvPr>
          <p:cNvSpPr>
            <a:spLocks noGrp="1"/>
          </p:cNvSpPr>
          <p:nvPr>
            <p:ph type="title"/>
          </p:nvPr>
        </p:nvSpPr>
        <p:spPr>
          <a:xfrm>
            <a:off x="1176866" y="365125"/>
            <a:ext cx="10176933" cy="1325563"/>
          </a:xfrm>
        </p:spPr>
        <p:txBody>
          <a:bodyPr>
            <a:normAutofit fontScale="90000"/>
          </a:bodyPr>
          <a:lstStyle/>
          <a:p>
            <a:r>
              <a:rPr lang="en-US"/>
              <a:t>Equipment: Safe Condition / Working Order</a:t>
            </a:r>
          </a:p>
        </p:txBody>
      </p:sp>
      <p:sp>
        <p:nvSpPr>
          <p:cNvPr id="3" name="Content Placeholder 2">
            <a:extLst>
              <a:ext uri="{FF2B5EF4-FFF2-40B4-BE49-F238E27FC236}">
                <a16:creationId xmlns:a16="http://schemas.microsoft.com/office/drawing/2014/main" id="{76D38065-4C3E-A27F-8AE8-3840FABB5D07}"/>
              </a:ext>
            </a:extLst>
          </p:cNvPr>
          <p:cNvSpPr>
            <a:spLocks noGrp="1"/>
          </p:cNvSpPr>
          <p:nvPr>
            <p:ph idx="1"/>
          </p:nvPr>
        </p:nvSpPr>
        <p:spPr/>
        <p:txBody>
          <a:bodyPr/>
          <a:lstStyle/>
          <a:p>
            <a:pPr lvl="0"/>
            <a:r>
              <a:rPr lang="en-US" b="1"/>
              <a:t>Expectation:</a:t>
            </a:r>
            <a:r>
              <a:rPr lang="en-US"/>
              <a:t> Only use equipment that is in safe working condition. (shoring)</a:t>
            </a:r>
          </a:p>
          <a:p>
            <a:pPr lvl="1"/>
            <a:r>
              <a:rPr lang="en-US" b="1"/>
              <a:t>Pre-task inspections:</a:t>
            </a:r>
            <a:r>
              <a:rPr lang="en-US"/>
              <a:t> (Job Hazard Analysis) Identify and review essential inspection points for your equipment, including guards, hydraulic systems, lighting and alarm functionality, tires or tracks, pins, personal protective equipment (PPE), and other pertinent safety features.  </a:t>
            </a:r>
          </a:p>
          <a:p>
            <a:r>
              <a:rPr lang="en-US" b="1"/>
              <a:t>Tag-out:</a:t>
            </a:r>
            <a:r>
              <a:rPr lang="en-US"/>
              <a:t> If unsafe, stop and remove from service; notify [Supervisor/Foreman].</a:t>
            </a:r>
          </a:p>
          <a:p>
            <a:endParaRPr lang="en-US"/>
          </a:p>
        </p:txBody>
      </p:sp>
    </p:spTree>
    <p:extLst>
      <p:ext uri="{BB962C8B-B14F-4D97-AF65-F5344CB8AC3E}">
        <p14:creationId xmlns:p14="http://schemas.microsoft.com/office/powerpoint/2010/main" val="9876266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2526FFE-24B3-E907-455D-21E85BDAEC32}"/>
              </a:ext>
            </a:extLst>
          </p:cNvPr>
          <p:cNvPicPr>
            <a:picLocks noChangeAspect="1"/>
          </p:cNvPicPr>
          <p:nvPr/>
        </p:nvPicPr>
        <p:blipFill>
          <a:blip r:embed="rId2"/>
          <a:stretch>
            <a:fillRect/>
          </a:stretch>
        </p:blipFill>
        <p:spPr>
          <a:xfrm>
            <a:off x="121920" y="-558800"/>
            <a:ext cx="12070080" cy="8351520"/>
          </a:xfrm>
          <a:prstGeom prst="rect">
            <a:avLst/>
          </a:prstGeom>
        </p:spPr>
      </p:pic>
    </p:spTree>
    <p:extLst>
      <p:ext uri="{BB962C8B-B14F-4D97-AF65-F5344CB8AC3E}">
        <p14:creationId xmlns:p14="http://schemas.microsoft.com/office/powerpoint/2010/main" val="20364044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533DC83-F1AD-D4DA-F38A-506F0EE49976}"/>
              </a:ext>
            </a:extLst>
          </p:cNvPr>
          <p:cNvPicPr>
            <a:picLocks noChangeAspect="1"/>
          </p:cNvPicPr>
          <p:nvPr/>
        </p:nvPicPr>
        <p:blipFill>
          <a:blip r:embed="rId2"/>
          <a:stretch>
            <a:fillRect/>
          </a:stretch>
        </p:blipFill>
        <p:spPr>
          <a:xfrm>
            <a:off x="711200" y="629920"/>
            <a:ext cx="10515600" cy="5709919"/>
          </a:xfrm>
          <a:prstGeom prst="rect">
            <a:avLst/>
          </a:prstGeom>
        </p:spPr>
      </p:pic>
    </p:spTree>
    <p:extLst>
      <p:ext uri="{BB962C8B-B14F-4D97-AF65-F5344CB8AC3E}">
        <p14:creationId xmlns:p14="http://schemas.microsoft.com/office/powerpoint/2010/main" val="7708103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672BA-FD06-A928-E20B-43B26A8A4B59}"/>
              </a:ext>
            </a:extLst>
          </p:cNvPr>
          <p:cNvSpPr>
            <a:spLocks noGrp="1"/>
          </p:cNvSpPr>
          <p:nvPr>
            <p:ph type="title"/>
          </p:nvPr>
        </p:nvSpPr>
        <p:spPr>
          <a:xfrm>
            <a:off x="1117600" y="365125"/>
            <a:ext cx="10236200" cy="1325563"/>
          </a:xfrm>
        </p:spPr>
        <p:txBody>
          <a:bodyPr>
            <a:normAutofit fontScale="90000"/>
          </a:bodyPr>
          <a:lstStyle/>
          <a:p>
            <a:r>
              <a:rPr lang="en-US" b="1"/>
              <a:t>Competent Person (Definition &amp; Duties)</a:t>
            </a:r>
            <a:br>
              <a:rPr lang="en-US" b="1"/>
            </a:br>
            <a:endParaRPr lang="en-US"/>
          </a:p>
        </p:txBody>
      </p:sp>
      <p:sp>
        <p:nvSpPr>
          <p:cNvPr id="3" name="Content Placeholder 2">
            <a:extLst>
              <a:ext uri="{FF2B5EF4-FFF2-40B4-BE49-F238E27FC236}">
                <a16:creationId xmlns:a16="http://schemas.microsoft.com/office/drawing/2014/main" id="{75C709B4-5DE7-8703-9D7D-7FDABCAEE71C}"/>
              </a:ext>
            </a:extLst>
          </p:cNvPr>
          <p:cNvSpPr>
            <a:spLocks noGrp="1"/>
          </p:cNvSpPr>
          <p:nvPr>
            <p:ph idx="1"/>
          </p:nvPr>
        </p:nvSpPr>
        <p:spPr>
          <a:xfrm>
            <a:off x="558800" y="1825625"/>
            <a:ext cx="10795000" cy="4351338"/>
          </a:xfrm>
        </p:spPr>
        <p:txBody>
          <a:bodyPr>
            <a:normAutofit fontScale="92500" lnSpcReduction="10000"/>
          </a:bodyPr>
          <a:lstStyle/>
          <a:p>
            <a:pPr lvl="0"/>
            <a:r>
              <a:rPr lang="en-US" b="1"/>
              <a:t>Definition (trenching/excavation):</a:t>
            </a:r>
            <a:r>
              <a:rPr lang="en-US"/>
              <a:t> A person who can identify existing and predictable hazards in and around an excavation (e.g., cave-in risk, protective system issues, water, atmospheres, access/egress) </a:t>
            </a:r>
            <a:r>
              <a:rPr lang="en-US" b="1"/>
              <a:t>and</a:t>
            </a:r>
            <a:r>
              <a:rPr lang="en-US"/>
              <a:t> has authority to take prompt corrective action, including stopping work and removing employees from danger.</a:t>
            </a:r>
          </a:p>
          <a:p>
            <a:pPr lvl="0"/>
            <a:r>
              <a:rPr lang="en-US" b="1"/>
              <a:t>Soil types (OSHA):</a:t>
            </a:r>
            <a:r>
              <a:rPr lang="en-US"/>
              <a:t> </a:t>
            </a:r>
            <a:r>
              <a:rPr lang="en-US" b="1"/>
              <a:t>Stable Rock</a:t>
            </a:r>
            <a:r>
              <a:rPr lang="en-US"/>
              <a:t>—natural solid mineral that can be excavated with vertical sides and remain intact; </a:t>
            </a:r>
            <a:r>
              <a:rPr lang="en-US" b="1"/>
              <a:t>Type A</a:t>
            </a:r>
            <a:r>
              <a:rPr lang="en-US"/>
              <a:t>—most stable soil; </a:t>
            </a:r>
            <a:r>
              <a:rPr lang="en-US" b="1"/>
              <a:t>Type B</a:t>
            </a:r>
            <a:r>
              <a:rPr lang="en-US"/>
              <a:t>—medium stability; </a:t>
            </a:r>
            <a:r>
              <a:rPr lang="en-US" b="1"/>
              <a:t>Type C</a:t>
            </a:r>
            <a:r>
              <a:rPr lang="en-US"/>
              <a:t>—least stable (often granular/sandy or with water/seepage). Competent person must classify based on site conditions and tests.</a:t>
            </a:r>
          </a:p>
          <a:p>
            <a:pPr lvl="0"/>
            <a:r>
              <a:rPr lang="en-US" b="1"/>
              <a:t>Responsibilities:</a:t>
            </a:r>
            <a:r>
              <a:rPr lang="en-US"/>
              <a:t> Daily inspections; classify soil; select protective system; verify access/egress; control water; stop work when unsafe.</a:t>
            </a:r>
          </a:p>
          <a:p>
            <a:pPr lvl="0"/>
            <a:r>
              <a:rPr lang="en-US" b="1"/>
              <a:t>Local note:</a:t>
            </a:r>
            <a:r>
              <a:rPr lang="en-US"/>
              <a:t> Arizona soils are often treated as Class C unless testing/classification supports otherwise (confirm per your program).</a:t>
            </a:r>
          </a:p>
          <a:p>
            <a:pPr lvl="0"/>
            <a:r>
              <a:rPr lang="en-US"/>
              <a:t> </a:t>
            </a:r>
          </a:p>
          <a:p>
            <a:pPr lvl="0"/>
            <a:r>
              <a:rPr lang="en-US" b="1"/>
              <a:t>Trigger events:</a:t>
            </a:r>
            <a:r>
              <a:rPr lang="en-US"/>
              <a:t> Re-inspect after rain, vibration changes, spoil movement, utility discovery, or any hazard-increasing event.</a:t>
            </a:r>
          </a:p>
          <a:p>
            <a:endParaRPr lang="en-US"/>
          </a:p>
        </p:txBody>
      </p:sp>
    </p:spTree>
    <p:extLst>
      <p:ext uri="{BB962C8B-B14F-4D97-AF65-F5344CB8AC3E}">
        <p14:creationId xmlns:p14="http://schemas.microsoft.com/office/powerpoint/2010/main" val="3059764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6E809-4E67-4A44-CDEE-495AA535DEA9}"/>
              </a:ext>
            </a:extLst>
          </p:cNvPr>
          <p:cNvSpPr>
            <a:spLocks noGrp="1"/>
          </p:cNvSpPr>
          <p:nvPr>
            <p:ph type="title"/>
          </p:nvPr>
        </p:nvSpPr>
        <p:spPr>
          <a:xfrm>
            <a:off x="1854200" y="365125"/>
            <a:ext cx="9499600" cy="1325563"/>
          </a:xfrm>
        </p:spPr>
        <p:txBody>
          <a:bodyPr/>
          <a:lstStyle/>
          <a:p>
            <a:r>
              <a:rPr lang="en-US"/>
              <a:t>Spoil Piles / Materials at the Edge</a:t>
            </a:r>
          </a:p>
        </p:txBody>
      </p:sp>
      <p:sp>
        <p:nvSpPr>
          <p:cNvPr id="3" name="Content Placeholder 2">
            <a:extLst>
              <a:ext uri="{FF2B5EF4-FFF2-40B4-BE49-F238E27FC236}">
                <a16:creationId xmlns:a16="http://schemas.microsoft.com/office/drawing/2014/main" id="{FA06E14A-5C83-E2EC-9F3C-07EC4DA6C649}"/>
              </a:ext>
            </a:extLst>
          </p:cNvPr>
          <p:cNvSpPr>
            <a:spLocks noGrp="1"/>
          </p:cNvSpPr>
          <p:nvPr>
            <p:ph idx="1"/>
          </p:nvPr>
        </p:nvSpPr>
        <p:spPr/>
        <p:txBody>
          <a:bodyPr/>
          <a:lstStyle/>
          <a:p>
            <a:pPr lvl="0"/>
            <a:r>
              <a:rPr lang="en-US"/>
              <a:t>Spoil Piles / Materials at the </a:t>
            </a:r>
            <a:r>
              <a:rPr lang="en-US" b="1"/>
              <a:t>Setback:</a:t>
            </a:r>
            <a:r>
              <a:rPr lang="en-US"/>
              <a:t> Keep spoil/materials far enough from the edge to prevent cave-ins and falling material.</a:t>
            </a:r>
          </a:p>
          <a:p>
            <a:pPr lvl="1"/>
            <a:r>
              <a:rPr lang="en-US" b="1"/>
              <a:t>Housekeeping:</a:t>
            </a:r>
            <a:r>
              <a:rPr lang="en-US"/>
              <a:t> Ensure edges are tidy and make sure walkways and ladders are unobstructed.</a:t>
            </a:r>
          </a:p>
          <a:p>
            <a:r>
              <a:rPr lang="en-US" b="1"/>
              <a:t>Equipment positioning:</a:t>
            </a:r>
            <a:r>
              <a:rPr lang="en-US"/>
              <a:t> Keep heavy equipment back from the edge; account for vibrations and surcharge loads.</a:t>
            </a:r>
          </a:p>
          <a:p>
            <a:endParaRPr lang="en-US"/>
          </a:p>
        </p:txBody>
      </p:sp>
    </p:spTree>
    <p:extLst>
      <p:ext uri="{BB962C8B-B14F-4D97-AF65-F5344CB8AC3E}">
        <p14:creationId xmlns:p14="http://schemas.microsoft.com/office/powerpoint/2010/main" val="13065822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6E6433-B109-79F2-12A1-053FB68EB9C2}"/>
              </a:ext>
            </a:extLst>
          </p:cNvPr>
          <p:cNvPicPr>
            <a:picLocks noChangeAspect="1"/>
          </p:cNvPicPr>
          <p:nvPr/>
        </p:nvPicPr>
        <p:blipFill>
          <a:blip r:embed="rId2"/>
          <a:stretch>
            <a:fillRect/>
          </a:stretch>
        </p:blipFill>
        <p:spPr>
          <a:xfrm>
            <a:off x="225083" y="609730"/>
            <a:ext cx="11735451" cy="5240867"/>
          </a:xfrm>
          <a:prstGeom prst="rect">
            <a:avLst/>
          </a:prstGeom>
        </p:spPr>
      </p:pic>
    </p:spTree>
    <p:extLst>
      <p:ext uri="{BB962C8B-B14F-4D97-AF65-F5344CB8AC3E}">
        <p14:creationId xmlns:p14="http://schemas.microsoft.com/office/powerpoint/2010/main" val="24742526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D5637-1BE7-4CFA-11A1-7352BAFA7047}"/>
              </a:ext>
            </a:extLst>
          </p:cNvPr>
          <p:cNvSpPr>
            <a:spLocks noGrp="1"/>
          </p:cNvSpPr>
          <p:nvPr>
            <p:ph type="title"/>
          </p:nvPr>
        </p:nvSpPr>
        <p:spPr/>
        <p:txBody>
          <a:bodyPr/>
          <a:lstStyle/>
          <a:p>
            <a:r>
              <a:rPr lang="en-US"/>
              <a:t>Access &amp; Egress (Ramps / Steps / Ladders — 25 ft Rule)</a:t>
            </a:r>
          </a:p>
        </p:txBody>
      </p:sp>
      <p:sp>
        <p:nvSpPr>
          <p:cNvPr id="3" name="Content Placeholder 2">
            <a:extLst>
              <a:ext uri="{FF2B5EF4-FFF2-40B4-BE49-F238E27FC236}">
                <a16:creationId xmlns:a16="http://schemas.microsoft.com/office/drawing/2014/main" id="{0FD0CC8A-3A80-00F0-5992-2A539248ED57}"/>
              </a:ext>
            </a:extLst>
          </p:cNvPr>
          <p:cNvSpPr>
            <a:spLocks noGrp="1"/>
          </p:cNvSpPr>
          <p:nvPr>
            <p:ph idx="1"/>
          </p:nvPr>
        </p:nvSpPr>
        <p:spPr>
          <a:xfrm>
            <a:off x="313267" y="1825625"/>
            <a:ext cx="11040533" cy="4351338"/>
          </a:xfrm>
        </p:spPr>
        <p:txBody>
          <a:bodyPr/>
          <a:lstStyle/>
          <a:p>
            <a:pPr lvl="0"/>
            <a:r>
              <a:rPr lang="en-US" b="1"/>
              <a:t>Requirement:</a:t>
            </a:r>
            <a:r>
              <a:rPr lang="en-US"/>
              <a:t> Provide a safe means of exit so workers do not travel more than 25 ft laterally in the trench to reach it.</a:t>
            </a:r>
          </a:p>
          <a:p>
            <a:pPr lvl="0"/>
            <a:r>
              <a:rPr lang="en-US" b="1"/>
              <a:t>Options:</a:t>
            </a:r>
            <a:r>
              <a:rPr lang="en-US"/>
              <a:t> Ladder(s), ramp, steps—appropriate for depth and conditions.</a:t>
            </a:r>
          </a:p>
          <a:p>
            <a:pPr lvl="0"/>
            <a:r>
              <a:rPr lang="en-US" b="1"/>
              <a:t>Keep clear:</a:t>
            </a:r>
            <a:r>
              <a:rPr lang="en-US"/>
              <a:t> Do not block access points with spoil, materials, or equipment.</a:t>
            </a:r>
          </a:p>
          <a:p>
            <a:pPr lvl="0"/>
            <a:r>
              <a:rPr lang="en-US" b="1"/>
              <a:t>Inspection:</a:t>
            </a:r>
            <a:r>
              <a:rPr lang="en-US"/>
              <a:t> Competent person verifies access/egress each shift and after any hazard-increasing event.  Who is considered a competent person?</a:t>
            </a:r>
          </a:p>
          <a:p>
            <a:endParaRPr lang="en-US"/>
          </a:p>
        </p:txBody>
      </p:sp>
    </p:spTree>
    <p:extLst>
      <p:ext uri="{BB962C8B-B14F-4D97-AF65-F5344CB8AC3E}">
        <p14:creationId xmlns:p14="http://schemas.microsoft.com/office/powerpoint/2010/main" val="20990076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1476E87-DBF9-64F5-A82E-088D34A1EA65}"/>
              </a:ext>
            </a:extLst>
          </p:cNvPr>
          <p:cNvPicPr>
            <a:picLocks noChangeAspect="1"/>
          </p:cNvPicPr>
          <p:nvPr/>
        </p:nvPicPr>
        <p:blipFill>
          <a:blip r:embed="rId2"/>
          <a:stretch>
            <a:fillRect/>
          </a:stretch>
        </p:blipFill>
        <p:spPr>
          <a:xfrm>
            <a:off x="1280160" y="0"/>
            <a:ext cx="10688320" cy="7122160"/>
          </a:xfrm>
          <a:prstGeom prst="rect">
            <a:avLst/>
          </a:prstGeom>
        </p:spPr>
      </p:pic>
    </p:spTree>
    <p:extLst>
      <p:ext uri="{BB962C8B-B14F-4D97-AF65-F5344CB8AC3E}">
        <p14:creationId xmlns:p14="http://schemas.microsoft.com/office/powerpoint/2010/main" val="40667040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ABAEE-0A94-1B9D-EF62-DC5BA420DC43}"/>
              </a:ext>
            </a:extLst>
          </p:cNvPr>
          <p:cNvSpPr>
            <a:spLocks noGrp="1"/>
          </p:cNvSpPr>
          <p:nvPr>
            <p:ph type="title"/>
          </p:nvPr>
        </p:nvSpPr>
        <p:spPr>
          <a:xfrm>
            <a:off x="2650066" y="365125"/>
            <a:ext cx="8703733" cy="1325563"/>
          </a:xfrm>
        </p:spPr>
        <p:txBody>
          <a:bodyPr/>
          <a:lstStyle/>
          <a:p>
            <a:r>
              <a:rPr lang="en-US"/>
              <a:t>Ladders &amp; Points of Contact</a:t>
            </a:r>
          </a:p>
        </p:txBody>
      </p:sp>
      <p:sp>
        <p:nvSpPr>
          <p:cNvPr id="3" name="Content Placeholder 2">
            <a:extLst>
              <a:ext uri="{FF2B5EF4-FFF2-40B4-BE49-F238E27FC236}">
                <a16:creationId xmlns:a16="http://schemas.microsoft.com/office/drawing/2014/main" id="{2E8F7807-18D7-A2D2-888E-FAC78B787321}"/>
              </a:ext>
            </a:extLst>
          </p:cNvPr>
          <p:cNvSpPr>
            <a:spLocks noGrp="1"/>
          </p:cNvSpPr>
          <p:nvPr>
            <p:ph idx="1"/>
          </p:nvPr>
        </p:nvSpPr>
        <p:spPr/>
        <p:txBody>
          <a:bodyPr>
            <a:normAutofit/>
          </a:bodyPr>
          <a:lstStyle/>
          <a:p>
            <a:r>
              <a:rPr lang="en-US" b="1"/>
              <a:t>          Always inspect PPE </a:t>
            </a:r>
            <a:endParaRPr lang="en-US"/>
          </a:p>
          <a:p>
            <a:pPr lvl="0"/>
            <a:r>
              <a:rPr lang="en-US" b="1"/>
              <a:t>Condition:</a:t>
            </a:r>
            <a:r>
              <a:rPr lang="en-US"/>
              <a:t> Inspect before use; remove damaged ladders from service.</a:t>
            </a:r>
          </a:p>
          <a:p>
            <a:r>
              <a:rPr lang="en-US" b="1"/>
              <a:t> </a:t>
            </a:r>
            <a:endParaRPr lang="en-US"/>
          </a:p>
          <a:p>
            <a:pPr lvl="0"/>
            <a:r>
              <a:rPr lang="en-US" b="1"/>
              <a:t>Points of contact:</a:t>
            </a:r>
            <a:r>
              <a:rPr lang="en-US"/>
              <a:t> Ensure you keep three points of contact at all times when climbing or descending. And the ladder must extend 3 ft above the landing</a:t>
            </a:r>
          </a:p>
          <a:p>
            <a:r>
              <a:rPr lang="en-US"/>
              <a:t> </a:t>
            </a:r>
          </a:p>
          <a:p>
            <a:r>
              <a:rPr lang="en-US"/>
              <a:t> </a:t>
            </a:r>
          </a:p>
          <a:p>
            <a:pPr lvl="0"/>
            <a:r>
              <a:rPr lang="en-US" b="1"/>
              <a:t>Access/egress tie-in:</a:t>
            </a:r>
            <a:r>
              <a:rPr lang="en-US"/>
              <a:t> Ladder/ramp/stairs must be available, so workers never travel more than 25 ft laterally to exit.</a:t>
            </a:r>
          </a:p>
          <a:p>
            <a:endParaRPr lang="en-US"/>
          </a:p>
        </p:txBody>
      </p:sp>
    </p:spTree>
    <p:extLst>
      <p:ext uri="{BB962C8B-B14F-4D97-AF65-F5344CB8AC3E}">
        <p14:creationId xmlns:p14="http://schemas.microsoft.com/office/powerpoint/2010/main" val="3486469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46DC515-4888-5218-0EB7-DA9D91212BDE}"/>
              </a:ext>
            </a:extLst>
          </p:cNvPr>
          <p:cNvPicPr>
            <a:picLocks noChangeAspect="1"/>
          </p:cNvPicPr>
          <p:nvPr/>
        </p:nvPicPr>
        <p:blipFill>
          <a:blip r:embed="rId2"/>
          <a:stretch>
            <a:fillRect/>
          </a:stretch>
        </p:blipFill>
        <p:spPr>
          <a:xfrm>
            <a:off x="203200" y="487680"/>
            <a:ext cx="11805920" cy="6126480"/>
          </a:xfrm>
          <a:prstGeom prst="rect">
            <a:avLst/>
          </a:prstGeom>
        </p:spPr>
      </p:pic>
    </p:spTree>
    <p:extLst>
      <p:ext uri="{BB962C8B-B14F-4D97-AF65-F5344CB8AC3E}">
        <p14:creationId xmlns:p14="http://schemas.microsoft.com/office/powerpoint/2010/main" val="11391143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6AD79-A55D-1F7C-57AC-A63EE5250C91}"/>
              </a:ext>
            </a:extLst>
          </p:cNvPr>
          <p:cNvSpPr>
            <a:spLocks noGrp="1"/>
          </p:cNvSpPr>
          <p:nvPr>
            <p:ph type="title"/>
          </p:nvPr>
        </p:nvSpPr>
        <p:spPr>
          <a:xfrm>
            <a:off x="2506132" y="365125"/>
            <a:ext cx="8847667" cy="1325563"/>
          </a:xfrm>
        </p:spPr>
        <p:txBody>
          <a:bodyPr/>
          <a:lstStyle/>
          <a:p>
            <a:r>
              <a:rPr lang="en-US"/>
              <a:t>Common Trench Hazards</a:t>
            </a:r>
          </a:p>
        </p:txBody>
      </p:sp>
      <p:sp>
        <p:nvSpPr>
          <p:cNvPr id="3" name="Content Placeholder 2">
            <a:extLst>
              <a:ext uri="{FF2B5EF4-FFF2-40B4-BE49-F238E27FC236}">
                <a16:creationId xmlns:a16="http://schemas.microsoft.com/office/drawing/2014/main" id="{074FCF89-7E56-FFD0-E618-794569928D8B}"/>
              </a:ext>
            </a:extLst>
          </p:cNvPr>
          <p:cNvSpPr>
            <a:spLocks noGrp="1"/>
          </p:cNvSpPr>
          <p:nvPr>
            <p:ph idx="1"/>
          </p:nvPr>
        </p:nvSpPr>
        <p:spPr/>
        <p:txBody>
          <a:bodyPr>
            <a:normAutofit/>
          </a:bodyPr>
          <a:lstStyle/>
          <a:p>
            <a:r>
              <a:rPr lang="en-US" b="1"/>
              <a:t>Environmental / Site Conditions</a:t>
            </a:r>
          </a:p>
          <a:p>
            <a:pPr lvl="0"/>
            <a:r>
              <a:rPr lang="en-US" b="1"/>
              <a:t>Vibrations:</a:t>
            </a:r>
            <a:r>
              <a:rPr lang="en-US"/>
              <a:t> Traffic, equipment operation, compactors—can affect trench stability.</a:t>
            </a:r>
          </a:p>
          <a:p>
            <a:pPr lvl="1"/>
            <a:r>
              <a:rPr lang="en-US" b="1"/>
              <a:t>Soil types:</a:t>
            </a:r>
            <a:r>
              <a:rPr lang="en-US"/>
              <a:t> Understand how soil is classified and determine which protection methods are necessary.</a:t>
            </a:r>
          </a:p>
          <a:p>
            <a:r>
              <a:rPr lang="en-US" b="1"/>
              <a:t>Hazardous atmospheres/gases:</a:t>
            </a:r>
            <a:r>
              <a:rPr lang="en-US"/>
              <a:t> Especially near sewer lines or decomposing material—monitor as required.</a:t>
            </a:r>
          </a:p>
          <a:p>
            <a:r>
              <a:rPr lang="en-US" b="1"/>
              <a:t>Heat:</a:t>
            </a:r>
            <a:r>
              <a:rPr lang="en-US"/>
              <a:t> Hydration, shade, and work/rest planning.</a:t>
            </a:r>
          </a:p>
          <a:p>
            <a:r>
              <a:rPr lang="en-US" b="1"/>
              <a:t>Moisture/water:</a:t>
            </a:r>
            <a:r>
              <a:rPr lang="en-US"/>
              <a:t> Rain, leaks, groundwater—can weaken walls and increase collapse risk.</a:t>
            </a:r>
          </a:p>
          <a:p>
            <a:r>
              <a:rPr lang="en-US" b="1"/>
              <a:t>Breaks/rest:</a:t>
            </a:r>
            <a:r>
              <a:rPr lang="en-US"/>
              <a:t> Plan recovery and rotate tasks to prevent heat stress/fatigue.</a:t>
            </a:r>
          </a:p>
          <a:p>
            <a:endParaRPr lang="en-US"/>
          </a:p>
        </p:txBody>
      </p:sp>
    </p:spTree>
    <p:extLst>
      <p:ext uri="{BB962C8B-B14F-4D97-AF65-F5344CB8AC3E}">
        <p14:creationId xmlns:p14="http://schemas.microsoft.com/office/powerpoint/2010/main" val="34769576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8E977E1-0BFD-E261-2D46-0161CF532970}"/>
              </a:ext>
            </a:extLst>
          </p:cNvPr>
          <p:cNvPicPr>
            <a:picLocks noChangeAspect="1"/>
          </p:cNvPicPr>
          <p:nvPr/>
        </p:nvPicPr>
        <p:blipFill>
          <a:blip r:embed="rId2"/>
          <a:stretch>
            <a:fillRect/>
          </a:stretch>
        </p:blipFill>
        <p:spPr>
          <a:xfrm>
            <a:off x="81280" y="0"/>
            <a:ext cx="12110720" cy="6939280"/>
          </a:xfrm>
          <a:prstGeom prst="rect">
            <a:avLst/>
          </a:prstGeom>
        </p:spPr>
      </p:pic>
    </p:spTree>
    <p:extLst>
      <p:ext uri="{BB962C8B-B14F-4D97-AF65-F5344CB8AC3E}">
        <p14:creationId xmlns:p14="http://schemas.microsoft.com/office/powerpoint/2010/main" val="29767929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6C616-2B66-7D58-A664-BC9169E38F95}"/>
              </a:ext>
            </a:extLst>
          </p:cNvPr>
          <p:cNvSpPr>
            <a:spLocks noGrp="1"/>
          </p:cNvSpPr>
          <p:nvPr>
            <p:ph type="title"/>
          </p:nvPr>
        </p:nvSpPr>
        <p:spPr>
          <a:xfrm>
            <a:off x="1837266" y="365125"/>
            <a:ext cx="9516533" cy="1325563"/>
          </a:xfrm>
        </p:spPr>
        <p:txBody>
          <a:bodyPr/>
          <a:lstStyle/>
          <a:p>
            <a:r>
              <a:rPr lang="en-US"/>
              <a:t>Top Incident Types: Falls &amp; Struck-By</a:t>
            </a:r>
          </a:p>
        </p:txBody>
      </p:sp>
      <p:sp>
        <p:nvSpPr>
          <p:cNvPr id="3" name="Content Placeholder 2">
            <a:extLst>
              <a:ext uri="{FF2B5EF4-FFF2-40B4-BE49-F238E27FC236}">
                <a16:creationId xmlns:a16="http://schemas.microsoft.com/office/drawing/2014/main" id="{1875963F-0193-5EE8-B5CC-A78DF7DECE05}"/>
              </a:ext>
            </a:extLst>
          </p:cNvPr>
          <p:cNvSpPr>
            <a:spLocks noGrp="1"/>
          </p:cNvSpPr>
          <p:nvPr>
            <p:ph idx="1"/>
          </p:nvPr>
        </p:nvSpPr>
        <p:spPr>
          <a:xfrm>
            <a:off x="838200" y="1825624"/>
            <a:ext cx="10515600" cy="4778375"/>
          </a:xfrm>
        </p:spPr>
        <p:txBody>
          <a:bodyPr/>
          <a:lstStyle/>
          <a:p>
            <a:pPr lvl="0"/>
            <a:r>
              <a:rPr lang="en-US" b="1"/>
              <a:t>Falls (often #1):</a:t>
            </a:r>
            <a:r>
              <a:rPr lang="en-US"/>
              <a:t> Barricades, covers, designated access, good lighting, clean edges, no jumping across.</a:t>
            </a:r>
          </a:p>
          <a:p>
            <a:pPr lvl="0"/>
            <a:r>
              <a:rPr lang="en-US" b="1"/>
              <a:t>Struck-by:</a:t>
            </a:r>
            <a:r>
              <a:rPr lang="en-US"/>
              <a:t> Spotters, exclusion zones, equipment setbacks, communication, stay out of swing radius, proper staging.</a:t>
            </a:r>
          </a:p>
          <a:p>
            <a:pPr lvl="0"/>
            <a:r>
              <a:rPr lang="en-US" b="1"/>
              <a:t>Second-person check:</a:t>
            </a:r>
            <a:r>
              <a:rPr lang="en-US"/>
              <a:t> Watch each other—call out hazards immediately.</a:t>
            </a:r>
          </a:p>
          <a:p>
            <a:endParaRPr lang="en-US"/>
          </a:p>
        </p:txBody>
      </p:sp>
    </p:spTree>
    <p:extLst>
      <p:ext uri="{BB962C8B-B14F-4D97-AF65-F5344CB8AC3E}">
        <p14:creationId xmlns:p14="http://schemas.microsoft.com/office/powerpoint/2010/main" val="13419101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46C56-6EF4-648E-D482-399B60A70F3F}"/>
              </a:ext>
            </a:extLst>
          </p:cNvPr>
          <p:cNvSpPr>
            <a:spLocks noGrp="1"/>
          </p:cNvSpPr>
          <p:nvPr>
            <p:ph type="title"/>
          </p:nvPr>
        </p:nvSpPr>
        <p:spPr>
          <a:xfrm>
            <a:off x="2853266" y="365125"/>
            <a:ext cx="8500533" cy="1325563"/>
          </a:xfrm>
        </p:spPr>
        <p:txBody>
          <a:bodyPr/>
          <a:lstStyle/>
          <a:p>
            <a:r>
              <a:rPr lang="en-US"/>
              <a:t>Caution Tape / Barricades</a:t>
            </a:r>
          </a:p>
        </p:txBody>
      </p:sp>
      <p:sp>
        <p:nvSpPr>
          <p:cNvPr id="3" name="Content Placeholder 2">
            <a:extLst>
              <a:ext uri="{FF2B5EF4-FFF2-40B4-BE49-F238E27FC236}">
                <a16:creationId xmlns:a16="http://schemas.microsoft.com/office/drawing/2014/main" id="{36541EB1-FD01-6F8E-FD3D-1B484148D171}"/>
              </a:ext>
            </a:extLst>
          </p:cNvPr>
          <p:cNvSpPr>
            <a:spLocks noGrp="1"/>
          </p:cNvSpPr>
          <p:nvPr>
            <p:ph idx="1"/>
          </p:nvPr>
        </p:nvSpPr>
        <p:spPr>
          <a:xfrm>
            <a:off x="465667" y="1825625"/>
            <a:ext cx="10888133" cy="4351338"/>
          </a:xfrm>
        </p:spPr>
        <p:txBody>
          <a:bodyPr/>
          <a:lstStyle/>
          <a:p>
            <a:pPr lvl="0"/>
            <a:r>
              <a:rPr lang="en-US" b="1"/>
              <a:t>When required:</a:t>
            </a:r>
            <a:r>
              <a:rPr lang="en-US"/>
              <a:t> Open excavations/trenches, limited visibility, public exposure, weekends/holidays,</a:t>
            </a:r>
          </a:p>
          <a:p>
            <a:pPr lvl="0"/>
            <a:r>
              <a:rPr lang="en-US" b="1"/>
              <a:t>How to set up:</a:t>
            </a:r>
            <a:r>
              <a:rPr lang="en-US"/>
              <a:t> Keep tape/barricades far enough back to prevent falls and to keep equipment away from the edge. 2ft all the way around the excavation/trench</a:t>
            </a:r>
          </a:p>
          <a:p>
            <a:pPr lvl="0"/>
            <a:r>
              <a:rPr lang="en-US" b="1"/>
              <a:t>Ownership:</a:t>
            </a:r>
            <a:r>
              <a:rPr lang="en-US"/>
              <a:t> Who is responsible for putting up, checking, and taking care of barricades? Everyone’s responsibility</a:t>
            </a:r>
          </a:p>
          <a:p>
            <a:pPr lvl="0"/>
            <a:r>
              <a:rPr lang="en-US" b="1"/>
              <a:t>Do not:</a:t>
            </a:r>
            <a:r>
              <a:rPr lang="en-US"/>
              <a:t> Step over/duck under or alter —use designated access points.</a:t>
            </a:r>
          </a:p>
          <a:p>
            <a:endParaRPr lang="en-US"/>
          </a:p>
        </p:txBody>
      </p:sp>
    </p:spTree>
    <p:extLst>
      <p:ext uri="{BB962C8B-B14F-4D97-AF65-F5344CB8AC3E}">
        <p14:creationId xmlns:p14="http://schemas.microsoft.com/office/powerpoint/2010/main" val="2100747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3BA7D-0279-1441-01A8-769235D786BC}"/>
              </a:ext>
            </a:extLst>
          </p:cNvPr>
          <p:cNvSpPr>
            <a:spLocks noGrp="1"/>
          </p:cNvSpPr>
          <p:nvPr>
            <p:ph type="title"/>
          </p:nvPr>
        </p:nvSpPr>
        <p:spPr>
          <a:xfrm>
            <a:off x="1490132" y="365125"/>
            <a:ext cx="9863667" cy="1325563"/>
          </a:xfrm>
        </p:spPr>
        <p:txBody>
          <a:bodyPr/>
          <a:lstStyle/>
          <a:p>
            <a:r>
              <a:rPr lang="en-US"/>
              <a:t>Weekends / Holidays: Secure the Site</a:t>
            </a:r>
          </a:p>
        </p:txBody>
      </p:sp>
      <p:sp>
        <p:nvSpPr>
          <p:cNvPr id="3" name="Content Placeholder 2">
            <a:extLst>
              <a:ext uri="{FF2B5EF4-FFF2-40B4-BE49-F238E27FC236}">
                <a16:creationId xmlns:a16="http://schemas.microsoft.com/office/drawing/2014/main" id="{F883580F-FF48-098C-D3E0-694044534F66}"/>
              </a:ext>
            </a:extLst>
          </p:cNvPr>
          <p:cNvSpPr>
            <a:spLocks noGrp="1"/>
          </p:cNvSpPr>
          <p:nvPr>
            <p:ph idx="1"/>
          </p:nvPr>
        </p:nvSpPr>
        <p:spPr>
          <a:xfrm>
            <a:off x="575733" y="1825625"/>
            <a:ext cx="10778067" cy="4667250"/>
          </a:xfrm>
        </p:spPr>
        <p:txBody>
          <a:bodyPr/>
          <a:lstStyle/>
          <a:p>
            <a:pPr lvl="0"/>
            <a:r>
              <a:rPr lang="en-US" b="1"/>
              <a:t>Goal:</a:t>
            </a:r>
            <a:r>
              <a:rPr lang="en-US"/>
              <a:t> No unprotected open holes/trenches left accessible when crews are off-site.</a:t>
            </a:r>
          </a:p>
          <a:p>
            <a:pPr lvl="0"/>
            <a:r>
              <a:rPr lang="en-US" b="1"/>
              <a:t>Controls (choose what applies):</a:t>
            </a:r>
            <a:r>
              <a:rPr lang="en-US"/>
              <a:t> Caution tape/barricades; fencing; trench plates/covers; backfill; signage; lighting.</a:t>
            </a:r>
          </a:p>
          <a:p>
            <a:pPr lvl="0"/>
            <a:r>
              <a:rPr lang="en-US" b="1"/>
              <a:t>Responsibility:</a:t>
            </a:r>
            <a:endParaRPr lang="en-US"/>
          </a:p>
          <a:p>
            <a:endParaRPr lang="en-US"/>
          </a:p>
        </p:txBody>
      </p:sp>
    </p:spTree>
    <p:extLst>
      <p:ext uri="{BB962C8B-B14F-4D97-AF65-F5344CB8AC3E}">
        <p14:creationId xmlns:p14="http://schemas.microsoft.com/office/powerpoint/2010/main" val="1697730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C1E65-78D3-7850-AEDA-30B58CFC72AD}"/>
              </a:ext>
            </a:extLst>
          </p:cNvPr>
          <p:cNvSpPr>
            <a:spLocks noGrp="1"/>
          </p:cNvSpPr>
          <p:nvPr>
            <p:ph type="title"/>
          </p:nvPr>
        </p:nvSpPr>
        <p:spPr>
          <a:xfrm>
            <a:off x="2006600" y="365125"/>
            <a:ext cx="9347200" cy="1325563"/>
          </a:xfrm>
        </p:spPr>
        <p:txBody>
          <a:bodyPr>
            <a:normAutofit fontScale="90000"/>
          </a:bodyPr>
          <a:lstStyle/>
          <a:p>
            <a:r>
              <a:rPr lang="en-US" sz="4000" b="1">
                <a:latin typeface="Arial" panose="020B0604020202020204" pitchFamily="34" charset="0"/>
                <a:cs typeface="Arial" panose="020B0604020202020204" pitchFamily="34" charset="0"/>
              </a:rPr>
              <a:t>Here are a few General Precautions while Working in or Around a Trench or Blue Stake / Utility Locates (811)</a:t>
            </a:r>
            <a:br>
              <a:rPr lang="en-US" b="1"/>
            </a:br>
            <a:endParaRPr lang="en-US"/>
          </a:p>
        </p:txBody>
      </p:sp>
      <p:sp>
        <p:nvSpPr>
          <p:cNvPr id="3" name="Content Placeholder 2">
            <a:extLst>
              <a:ext uri="{FF2B5EF4-FFF2-40B4-BE49-F238E27FC236}">
                <a16:creationId xmlns:a16="http://schemas.microsoft.com/office/drawing/2014/main" id="{F055F1BD-4636-7A17-345F-88F2FF35EEDF}"/>
              </a:ext>
            </a:extLst>
          </p:cNvPr>
          <p:cNvSpPr>
            <a:spLocks noGrp="1"/>
          </p:cNvSpPr>
          <p:nvPr>
            <p:ph idx="1"/>
          </p:nvPr>
        </p:nvSpPr>
        <p:spPr>
          <a:xfrm>
            <a:off x="838200" y="1751521"/>
            <a:ext cx="10515600" cy="4351338"/>
          </a:xfrm>
        </p:spPr>
        <p:txBody>
          <a:bodyPr>
            <a:normAutofit/>
          </a:bodyPr>
          <a:lstStyle/>
          <a:p>
            <a:pPr lvl="0"/>
            <a:r>
              <a:rPr lang="en-US" b="1"/>
              <a:t>Before you dig:</a:t>
            </a:r>
            <a:r>
              <a:rPr lang="en-US"/>
              <a:t> Confirm locate ticket is current and covers the work area.</a:t>
            </a:r>
          </a:p>
          <a:p>
            <a:pPr lvl="0"/>
            <a:r>
              <a:rPr lang="en-US" b="1"/>
              <a:t>Markings:</a:t>
            </a:r>
            <a:r>
              <a:rPr lang="en-US"/>
              <a:t> Review what each marking means</a:t>
            </a:r>
          </a:p>
          <a:p>
            <a:pPr lvl="0"/>
            <a:r>
              <a:rPr lang="en-US" b="1"/>
              <a:t>Common marking colors (American Public Works Association—APWA):</a:t>
            </a:r>
            <a:r>
              <a:rPr lang="en-US"/>
              <a:t> White–proposed excavation; Pink–temporary survey; Red–electric; Yellow–gas/oil/steam; Orange–communications; Blue–potable water; Purple–reclaimed water/irrigation; Green–sewer/drain.</a:t>
            </a:r>
          </a:p>
          <a:p>
            <a:pPr lvl="0"/>
            <a:r>
              <a:rPr lang="en-US" b="1"/>
              <a:t>Exposure:</a:t>
            </a:r>
            <a:r>
              <a:rPr lang="en-US"/>
              <a:t> Use approved methods to expose utilities (e.g., potholing) before mechanical excavation near lines.</a:t>
            </a:r>
          </a:p>
          <a:p>
            <a:pPr lvl="0"/>
            <a:r>
              <a:rPr lang="en-US" b="1"/>
              <a:t>Stop work:</a:t>
            </a:r>
            <a:r>
              <a:rPr lang="en-US"/>
              <a:t> If markings are unclear or a line is found, stop and notify [Supervisor/Utility].</a:t>
            </a:r>
          </a:p>
          <a:p>
            <a:endParaRPr lang="en-US"/>
          </a:p>
        </p:txBody>
      </p:sp>
    </p:spTree>
    <p:extLst>
      <p:ext uri="{BB962C8B-B14F-4D97-AF65-F5344CB8AC3E}">
        <p14:creationId xmlns:p14="http://schemas.microsoft.com/office/powerpoint/2010/main" val="23474440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6423DAB-7138-5313-1A9A-C1EE138F4561}"/>
              </a:ext>
            </a:extLst>
          </p:cNvPr>
          <p:cNvPicPr>
            <a:picLocks noChangeAspect="1"/>
          </p:cNvPicPr>
          <p:nvPr/>
        </p:nvPicPr>
        <p:blipFill>
          <a:blip r:embed="rId2"/>
          <a:stretch>
            <a:fillRect/>
          </a:stretch>
        </p:blipFill>
        <p:spPr>
          <a:xfrm>
            <a:off x="655782" y="360589"/>
            <a:ext cx="10501746" cy="5941894"/>
          </a:xfrm>
          <a:prstGeom prst="rect">
            <a:avLst/>
          </a:prstGeom>
        </p:spPr>
      </p:pic>
    </p:spTree>
    <p:extLst>
      <p:ext uri="{BB962C8B-B14F-4D97-AF65-F5344CB8AC3E}">
        <p14:creationId xmlns:p14="http://schemas.microsoft.com/office/powerpoint/2010/main" val="350892707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Application>Microsoft Office PowerPoint</Application>
  <PresentationFormat>Widescreen</PresentationFormat>
  <Slides>35</Slides>
  <Notes>0</Notes>
  <HiddenSlides>17</HiddenSlide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Wrap-Up / Questions / Commitments</vt:lpstr>
      <vt:lpstr>PowerPoint Presentation</vt:lpstr>
      <vt:lpstr>PowerPoint Presentation</vt:lpstr>
      <vt:lpstr>Equipment: Safe Condition / Working Order</vt:lpstr>
      <vt:lpstr>PowerPoint Presentation</vt:lpstr>
      <vt:lpstr>PowerPoint Presentation</vt:lpstr>
      <vt:lpstr>Competent Person (Definition &amp; Duties) </vt:lpstr>
      <vt:lpstr>Spoil Piles / Materials at the Edge</vt:lpstr>
      <vt:lpstr>PowerPoint Presentation</vt:lpstr>
      <vt:lpstr>Access &amp; Egress (Ramps / Steps / Ladders — 25 ft Rule)</vt:lpstr>
      <vt:lpstr>PowerPoint Presentation</vt:lpstr>
      <vt:lpstr>Ladders &amp; Points of Contact</vt:lpstr>
      <vt:lpstr>PowerPoint Presentation</vt:lpstr>
      <vt:lpstr>Common Trench Hazards</vt:lpstr>
      <vt:lpstr>PowerPoint Presentation</vt:lpstr>
      <vt:lpstr>Top Incident Types: Falls &amp; Struck-By</vt:lpstr>
      <vt:lpstr>Caution Tape / Barricades</vt:lpstr>
      <vt:lpstr>Weekends / Holidays: Secure the Site</vt:lpstr>
      <vt:lpstr>Here are a few General Precautions while Working in or Around a Trench or Blue Stake / Utility Locates (811)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Chad Arias</dc:creator>
  <cp:revision>1</cp:revision>
  <dcterms:created xsi:type="dcterms:W3CDTF">2026-04-24T17:16:55Z</dcterms:created>
  <dcterms:modified xsi:type="dcterms:W3CDTF">2026-05-14T19:05:50Z</dcterms:modified>
</cp:coreProperties>
</file>