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5"/>
  </p:notesMasterIdLst>
  <p:sldIdLst>
    <p:sldId id="270" r:id="rId2"/>
    <p:sldId id="260" r:id="rId3"/>
    <p:sldId id="267" r:id="rId4"/>
    <p:sldId id="261" r:id="rId5"/>
    <p:sldId id="264" r:id="rId6"/>
    <p:sldId id="262" r:id="rId7"/>
    <p:sldId id="271" r:id="rId8"/>
    <p:sldId id="263" r:id="rId9"/>
    <p:sldId id="272" r:id="rId10"/>
    <p:sldId id="259" r:id="rId11"/>
    <p:sldId id="266" r:id="rId12"/>
    <p:sldId id="265" r:id="rId13"/>
    <p:sldId id="25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92C3A2-03E1-4B2A-B26A-82CC89838CCB}" v="4" dt="2025-09-15T23:28:17.8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203" autoAdjust="0"/>
  </p:normalViewPr>
  <p:slideViewPr>
    <p:cSldViewPr snapToGrid="0">
      <p:cViewPr varScale="1">
        <p:scale>
          <a:sx n="91" d="100"/>
          <a:sy n="91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A9B65-5AC6-4B71-B3DB-2B55967D69D6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0B562-B6C3-4C36-AC4A-C9D907EDB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59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Speaker: Jesus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86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3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482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043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82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948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6299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89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470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72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Speaker: Heather &amp; Jesus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0B562-B6C3-4C36-AC4A-C9D907EDB52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00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824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10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96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94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886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5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00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07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4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02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521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52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382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49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81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84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7F4D729-FB33-4144-9C10-6DAAE734673E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423D1EF-97E1-478F-9F31-3BCC6E9F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71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3E10248-AF0E-477D-B4D2-47C02CE4E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3010C2-2DA5-460F-A40C-5317F567A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7CB0634-F963-4EC9-A6F6-8EA46BD1F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73C0A186-7444-4460-9C37-532E7671E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12E451E-151A-4910-BF41-6A040B659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296EFE4-A70C-4388-9A15-3F657B661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250" y="473745"/>
            <a:ext cx="11227090" cy="5902829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5EBAFC-9388-432A-BCFD-EEA2F410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86FD10F-6492-EECD-F0FA-80EBDE4A3C54}"/>
              </a:ext>
            </a:extLst>
          </p:cNvPr>
          <p:cNvSpPr txBox="1">
            <a:spLocks/>
          </p:cNvSpPr>
          <p:nvPr/>
        </p:nvSpPr>
        <p:spPr bwMode="gray">
          <a:xfrm>
            <a:off x="738311" y="1062812"/>
            <a:ext cx="4592452" cy="44380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3200" b="1" dirty="0">
                <a:solidFill>
                  <a:schemeClr val="tx1"/>
                </a:solidFill>
              </a:rPr>
              <a:t>Mental health at Work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8473470-5A8F-DC6C-8E8D-86B90EA89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9665" y="1217840"/>
            <a:ext cx="5302189" cy="47399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1"/>
                </a:solidFill>
              </a:rPr>
              <a:t>Presented by: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b="1" u="sng" dirty="0">
                <a:solidFill>
                  <a:schemeClr val="tx1"/>
                </a:solidFill>
              </a:rPr>
              <a:t>Heather Danielson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      C&amp;S Sweeping Services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      Heather@Candssweeping.com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b="1" u="sng" dirty="0">
                <a:solidFill>
                  <a:schemeClr val="tx1"/>
                </a:solidFill>
              </a:rPr>
              <a:t>Jesus Urias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     </a:t>
            </a:r>
            <a:r>
              <a:rPr lang="en-US" sz="1400" dirty="0">
                <a:solidFill>
                  <a:schemeClr val="tx1"/>
                </a:solidFill>
              </a:rPr>
              <a:t>Austin Companies 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     Jurias@Austincompanies.com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 descr="A black and white circle with red letters and a black background&#10;&#10;AI-generated content may be incorrect.">
            <a:extLst>
              <a:ext uri="{FF2B5EF4-FFF2-40B4-BE49-F238E27FC236}">
                <a16:creationId xmlns:a16="http://schemas.microsoft.com/office/drawing/2014/main" id="{BB0FE207-FB66-BF2E-344E-0F2D0004AF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675" y="2503877"/>
            <a:ext cx="1083938" cy="1083938"/>
          </a:xfrm>
          <a:prstGeom prst="rect">
            <a:avLst/>
          </a:prstGeom>
        </p:spPr>
      </p:pic>
      <p:pic>
        <p:nvPicPr>
          <p:cNvPr id="10" name="Picture 9" descr="A logo with a black background&#10;&#10;AI-generated content may be incorrect.">
            <a:extLst>
              <a:ext uri="{FF2B5EF4-FFF2-40B4-BE49-F238E27FC236}">
                <a16:creationId xmlns:a16="http://schemas.microsoft.com/office/drawing/2014/main" id="{D0A1064C-C8D2-1AB8-32E5-0B7341A931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484" y="4141076"/>
            <a:ext cx="1148320" cy="84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7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78683-9127-57B8-2D87-5691BC2E5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8D0D6-32F5-183D-8B99-5492635BB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Data</a:t>
            </a:r>
          </a:p>
          <a:p>
            <a:r>
              <a:rPr lang="en-US" sz="2400" dirty="0"/>
              <a:t>Case Study</a:t>
            </a:r>
          </a:p>
          <a:p>
            <a:r>
              <a:rPr lang="en-US" sz="2400" dirty="0"/>
              <a:t>Ways employers can help</a:t>
            </a:r>
          </a:p>
          <a:p>
            <a:r>
              <a:rPr lang="en-US" sz="2400" dirty="0"/>
              <a:t>Ways you can help</a:t>
            </a:r>
          </a:p>
          <a:p>
            <a:r>
              <a:rPr lang="en-US" sz="2400" dirty="0"/>
              <a:t>Breathing exercise</a:t>
            </a:r>
          </a:p>
          <a:p>
            <a:r>
              <a:rPr lang="en-US" sz="2400" dirty="0"/>
              <a:t>Mindfulness exercise</a:t>
            </a:r>
          </a:p>
          <a:p>
            <a:r>
              <a:rPr lang="en-US" sz="2400" dirty="0"/>
              <a:t>Resources </a:t>
            </a:r>
          </a:p>
        </p:txBody>
      </p:sp>
    </p:spTree>
    <p:extLst>
      <p:ext uri="{BB962C8B-B14F-4D97-AF65-F5344CB8AC3E}">
        <p14:creationId xmlns:p14="http://schemas.microsoft.com/office/powerpoint/2010/main" val="698374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1BAD0-8558-2434-06A0-90C0080A6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BEBEB"/>
                </a:solidFill>
              </a:rPr>
              <a:t>The Silent Killer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CDED4-67CB-D948-F11D-CFB78D588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3481054" cy="3416300"/>
          </a:xfrm>
        </p:spPr>
        <p:txBody>
          <a:bodyPr anchor="ctr">
            <a:normAutofit/>
          </a:bodyPr>
          <a:lstStyle/>
          <a:p>
            <a:r>
              <a:rPr lang="en-US" sz="1600" b="1" dirty="0"/>
              <a:t>982 Work Fatalities</a:t>
            </a:r>
          </a:p>
          <a:p>
            <a:r>
              <a:rPr lang="en-US" sz="1600" dirty="0"/>
              <a:t>404 Falls</a:t>
            </a:r>
          </a:p>
          <a:p>
            <a:r>
              <a:rPr lang="en-US" sz="1600" dirty="0"/>
              <a:t>154 Struck-by</a:t>
            </a:r>
          </a:p>
          <a:p>
            <a:r>
              <a:rPr lang="en-US" sz="1600" dirty="0"/>
              <a:t>66 Electrocutions</a:t>
            </a:r>
          </a:p>
          <a:p>
            <a:r>
              <a:rPr lang="en-US" sz="1600" dirty="0"/>
              <a:t>40 Caught-in/between death</a:t>
            </a:r>
          </a:p>
          <a:p>
            <a:endParaRPr lang="en-US" sz="1600" dirty="0"/>
          </a:p>
          <a:p>
            <a:r>
              <a:rPr lang="en-US" sz="1600" b="1" dirty="0"/>
              <a:t>5095 Deaths by Suicide</a:t>
            </a:r>
          </a:p>
          <a:p>
            <a:r>
              <a:rPr lang="en-US" sz="1600" dirty="0"/>
              <a:t>15,910 Overdoses</a:t>
            </a: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F37F3E2D-84A3-9C88-D9C3-6355BBB38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7990" y="2775951"/>
            <a:ext cx="5452734" cy="3067163"/>
          </a:xfrm>
          <a:prstGeom prst="roundRect">
            <a:avLst>
              <a:gd name="adj" fmla="val 1858"/>
            </a:avLst>
          </a:prstGeom>
          <a:noFill/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206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41DB9-B985-EA27-B823-575A7A99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629C3-6D4E-C216-C7D4-77EFE7F64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Has anyone gone through a similar situation?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90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6620B-FC93-41E6-F1CE-C233C63E0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Signs and Symptoms to be aware of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47496-5D8B-7ECE-E481-78FBC6742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2673"/>
            <a:ext cx="10515600" cy="3350224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Feeling sad, tearful, or hopeless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Feeling irritable or frustrated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Feeling worthless or guilty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Feeling tired or low energy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Losing interest in things you typically enjoy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Difficulty concentrating or making simple decisions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Trouble completing your tasks and activities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Changes in appetite, weight, </a:t>
            </a:r>
            <a:r>
              <a:rPr lang="en-US" sz="2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 </a:t>
            </a: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sleep</a:t>
            </a:r>
          </a:p>
        </p:txBody>
      </p:sp>
    </p:spTree>
    <p:extLst>
      <p:ext uri="{BB962C8B-B14F-4D97-AF65-F5344CB8AC3E}">
        <p14:creationId xmlns:p14="http://schemas.microsoft.com/office/powerpoint/2010/main" val="374272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FA413-F386-5DE3-C585-2B93FEFF7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employers can help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662F8-4CF6-837E-ED2A-F3914A5A9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Perform a stand down</a:t>
            </a:r>
          </a:p>
          <a:p>
            <a:r>
              <a:rPr lang="en-US" sz="2400" dirty="0"/>
              <a:t>Informative posters</a:t>
            </a:r>
          </a:p>
          <a:p>
            <a:r>
              <a:rPr lang="en-US" sz="2400" dirty="0"/>
              <a:t>Toolbox talks</a:t>
            </a:r>
          </a:p>
          <a:p>
            <a:r>
              <a:rPr lang="en-US" sz="2400" dirty="0"/>
              <a:t>Poker Chips </a:t>
            </a:r>
          </a:p>
          <a:p>
            <a:r>
              <a:rPr lang="en-US" sz="2400" dirty="0"/>
              <a:t>Open Door policy</a:t>
            </a:r>
          </a:p>
          <a:p>
            <a:r>
              <a:rPr lang="en-US" sz="2400" dirty="0"/>
              <a:t>Human Resources</a:t>
            </a:r>
          </a:p>
          <a:p>
            <a:r>
              <a:rPr lang="en-US" sz="2400" dirty="0"/>
              <a:t>Mental Health and Suicide prevention Training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9AE6FEC-7F64-3DD3-958B-2773DCD734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510035"/>
              </p:ext>
            </p:extLst>
          </p:nvPr>
        </p:nvGraphicFramePr>
        <p:xfrm>
          <a:off x="6419029" y="2564086"/>
          <a:ext cx="4314825" cy="2916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4314806" imgH="2915568" progId="">
                  <p:embed/>
                </p:oleObj>
              </mc:Choice>
              <mc:Fallback>
                <p:oleObj r:id="rId3" imgW="4314806" imgH="2915568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19029" y="2564086"/>
                        <a:ext cx="4314825" cy="2916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4900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FA413-F386-5DE3-C585-2B93FEFF7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you can help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662F8-4CF6-837E-ED2A-F3914A5A9E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527" y="2330231"/>
            <a:ext cx="8825659" cy="34163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400" dirty="0"/>
              <a:t>Encourage them to: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800" dirty="0"/>
              <a:t>Regularly exercise, eat healthy, and get 7–9 hours of sleep</a:t>
            </a:r>
          </a:p>
          <a:p>
            <a:r>
              <a:rPr lang="en-US" sz="2800" dirty="0"/>
              <a:t>Spend time with loved ones</a:t>
            </a:r>
          </a:p>
          <a:p>
            <a:r>
              <a:rPr lang="en-US" sz="2800" dirty="0"/>
              <a:t>Practice meditation (use apps or videos)</a:t>
            </a:r>
          </a:p>
          <a:p>
            <a:r>
              <a:rPr lang="en-US" sz="2800" dirty="0"/>
              <a:t>Breathing exercises (Navy Seal Box Breathing)</a:t>
            </a:r>
          </a:p>
          <a:p>
            <a:r>
              <a:rPr lang="en-US" sz="2800" dirty="0"/>
              <a:t>Make time for low-stress activities they enjoy (Vacation)</a:t>
            </a:r>
          </a:p>
          <a:p>
            <a:r>
              <a:rPr lang="en-US" sz="2800" dirty="0"/>
              <a:t>Volunteer to help others</a:t>
            </a:r>
          </a:p>
          <a:p>
            <a:r>
              <a:rPr lang="en-US" sz="2800" dirty="0"/>
              <a:t>Mindful eating exercise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11636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E8FD4-243A-5471-CCF7-EB22A0492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H.A.L.T.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37F35-5BED-01C5-EF9A-15D6ECAE7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Hungry</a:t>
            </a:r>
          </a:p>
          <a:p>
            <a:r>
              <a:rPr lang="en-US" dirty="0"/>
              <a:t>Angry </a:t>
            </a:r>
          </a:p>
          <a:p>
            <a:r>
              <a:rPr lang="en-US" dirty="0"/>
              <a:t>Loneliness</a:t>
            </a:r>
          </a:p>
          <a:p>
            <a:r>
              <a:rPr lang="en-US" dirty="0"/>
              <a:t>Tired</a:t>
            </a:r>
          </a:p>
        </p:txBody>
      </p:sp>
    </p:spTree>
    <p:extLst>
      <p:ext uri="{BB962C8B-B14F-4D97-AF65-F5344CB8AC3E}">
        <p14:creationId xmlns:p14="http://schemas.microsoft.com/office/powerpoint/2010/main" val="2589765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7B422-C043-E15D-2BE5-89B6BEE2A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4-4-4-4 Box Breathing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C51E006-A08C-AEA2-3FFF-E8A92D63631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478" y="2427890"/>
            <a:ext cx="6081177" cy="405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367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rling Oranges® - LGS Specialties">
            <a:extLst>
              <a:ext uri="{FF2B5EF4-FFF2-40B4-BE49-F238E27FC236}">
                <a16:creationId xmlns:a16="http://schemas.microsoft.com/office/drawing/2014/main" id="{8F6D2E96-E86B-8F18-77B9-37336C89C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783" y="2310799"/>
            <a:ext cx="5153025" cy="395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963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D1BB4-EBDD-86DC-DE79-1C3556072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Mindful eating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5C52A-718D-F668-7F2A-E709C69B6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945" y="2301765"/>
            <a:ext cx="11487807" cy="4256689"/>
          </a:xfrm>
        </p:spPr>
        <p:txBody>
          <a:bodyPr>
            <a:normAutofit fontScale="92500" lnSpcReduction="20000"/>
          </a:bodyPr>
          <a:lstStyle/>
          <a:p>
            <a:pPr>
              <a:buAutoNum type="arabicPeriod"/>
            </a:pPr>
            <a:r>
              <a:rPr lang="en-US" dirty="0"/>
              <a:t>Set your timer for 10 minutes. Make sure the immediate environment is distraction-free. Put away your cell phone and turn off the tv.</a:t>
            </a:r>
          </a:p>
          <a:p>
            <a:pPr>
              <a:buAutoNum type="arabicPeriod"/>
            </a:pPr>
            <a:r>
              <a:rPr lang="en-US" dirty="0"/>
              <a:t>Hold an orange in your hands, gently cupping it to feel its round shape and experience its weight.</a:t>
            </a:r>
          </a:p>
          <a:p>
            <a:pPr>
              <a:buAutoNum type="arabicPeriod"/>
            </a:pPr>
            <a:r>
              <a:rPr lang="en-US" dirty="0"/>
              <a:t>Rub your fingertips along the peel and observe the subtle, rubbery texture.</a:t>
            </a:r>
          </a:p>
          <a:p>
            <a:pPr>
              <a:buAutoNum type="arabicPeriod"/>
            </a:pPr>
            <a:r>
              <a:rPr lang="en-US" dirty="0"/>
              <a:t>Pierce it with your fingernail to open it. Feel the juice run onto your finger.</a:t>
            </a:r>
          </a:p>
          <a:p>
            <a:pPr>
              <a:buAutoNum type="arabicPeriod"/>
            </a:pPr>
            <a:r>
              <a:rPr lang="en-US" dirty="0"/>
              <a:t>Lift it to your nose, watching the orange come close, and breath in deeply, reveling in the scent.</a:t>
            </a:r>
          </a:p>
          <a:p>
            <a:pPr>
              <a:buAutoNum type="arabicPeriod"/>
            </a:pPr>
            <a:r>
              <a:rPr lang="en-US" dirty="0"/>
              <a:t>Put your tongue on the exposed part of the fruit and let a bit of juice settle on your tongue. Note the feel of the liquid and the taste of the juice.</a:t>
            </a:r>
          </a:p>
          <a:p>
            <a:pPr>
              <a:buAutoNum type="arabicPeriod"/>
            </a:pPr>
            <a:r>
              <a:rPr lang="en-US" dirty="0"/>
              <a:t>Now, peel it completely. Rub the peel between your fingertips and note the contrast between the outside and inside. Feel the stickiness of the juice. </a:t>
            </a:r>
          </a:p>
          <a:p>
            <a:pPr>
              <a:buAutoNum type="arabicPeriod"/>
            </a:pPr>
            <a:r>
              <a:rPr lang="en-US" dirty="0"/>
              <a:t>Listen to the sound the orange makes as you gently separate the segments.</a:t>
            </a:r>
          </a:p>
          <a:p>
            <a:pPr>
              <a:buAutoNum type="arabicPeriod"/>
            </a:pPr>
            <a:r>
              <a:rPr lang="en-US" dirty="0"/>
              <a:t>Visually explore the nuances of color, the textured lines, and the small white seeds.</a:t>
            </a:r>
          </a:p>
          <a:p>
            <a:pPr>
              <a:buAutoNum type="arabicPeriod"/>
            </a:pPr>
            <a:r>
              <a:rPr lang="en-US" dirty="0"/>
              <a:t>Eat the orange slowly, taking small bites out of each segment and chewing and swallowing deliberately. How does it feel in your hands? Your mouth? How does it taste? </a:t>
            </a:r>
          </a:p>
        </p:txBody>
      </p:sp>
    </p:spTree>
    <p:extLst>
      <p:ext uri="{BB962C8B-B14F-4D97-AF65-F5344CB8AC3E}">
        <p14:creationId xmlns:p14="http://schemas.microsoft.com/office/powerpoint/2010/main" val="916238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EB096-DB11-B64F-88C4-AAE41C561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Benefits of an orange for immediate health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10FB1D-1DE6-DC93-C54D-4905F22AC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446" y="2266146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When you eat an orange, you can experience immediate benefits from its high-water content and natural sugars. These benefits include hydration and a natural energy boost, helping to reduce feelings of fatigue. </a:t>
            </a:r>
          </a:p>
          <a:p>
            <a:r>
              <a:rPr lang="en-US" dirty="0"/>
              <a:t>Hydration</a:t>
            </a:r>
          </a:p>
          <a:p>
            <a:r>
              <a:rPr lang="en-US" dirty="0"/>
              <a:t>An orange is made of over 85% water, making it an excellent snack for rehydrating your body. Staying hydrated is vital for proper bodily functions, including regulating temperature, improving digestion, and maintaining energy levels. </a:t>
            </a:r>
          </a:p>
          <a:p>
            <a:r>
              <a:rPr lang="en-US" dirty="0"/>
              <a:t>Energy boost</a:t>
            </a:r>
          </a:p>
          <a:p>
            <a:r>
              <a:rPr lang="en-US" dirty="0"/>
              <a:t>The natural carbohydrates and sugars in an orange provide a quick source of fuel for your body. The fiber content in whole oranges helps regulate how quickly the sugar is absorbed, giving you a steady, sustained energy boost rather than a sudden spike and crash. The vitamin C in oranges also helps combat fatigue by reducing oxidative stress in the body. </a:t>
            </a:r>
          </a:p>
          <a:p>
            <a:r>
              <a:rPr lang="en-US" dirty="0"/>
              <a:t>Rapid nutritional absorption</a:t>
            </a:r>
          </a:p>
          <a:p>
            <a:r>
              <a:rPr lang="en-US" dirty="0"/>
              <a:t>While the more significant benefits of an orange's nutrients build up over time, your body begins absorbing them almost immediately. </a:t>
            </a:r>
          </a:p>
        </p:txBody>
      </p:sp>
    </p:spTree>
    <p:extLst>
      <p:ext uri="{BB962C8B-B14F-4D97-AF65-F5344CB8AC3E}">
        <p14:creationId xmlns:p14="http://schemas.microsoft.com/office/powerpoint/2010/main" val="463007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03FE3-1703-94A6-4CCE-8AB31FFE5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Links to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BD4ED-1F33-C80A-E7E3-6F7E966F2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Mental Health &amp; Suicide Prevention Course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988 Lifeline </a:t>
            </a:r>
          </a:p>
          <a:p>
            <a:endParaRPr lang="en-US" dirty="0"/>
          </a:p>
          <a:p>
            <a:r>
              <a:rPr lang="en-US" dirty="0"/>
              <a:t>SAMHSA - National Helpline for Mental Health, Drug, Alcohol Issues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OSHA - Preventing Suicides in Construction</a:t>
            </a:r>
          </a:p>
          <a:p>
            <a:endParaRPr lang="en-US" dirty="0"/>
          </a:p>
          <a:p>
            <a:r>
              <a:rPr lang="en-US" dirty="0"/>
              <a:t>HBACA – Safety Resources</a:t>
            </a:r>
          </a:p>
          <a:p>
            <a:endParaRPr lang="en-US" dirty="0"/>
          </a:p>
          <a:p>
            <a:r>
              <a:rPr lang="en-US" dirty="0"/>
              <a:t>GHBA – Mental Health in Construction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249C4F-C1E1-6AC6-BE39-2F81A69FD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681" y="2356737"/>
            <a:ext cx="775261" cy="7703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9D2054-71F1-F840-FE46-8D27AFA893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8326" y="2931404"/>
            <a:ext cx="712444" cy="7076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C5D922-238B-511B-CB5C-CAA0EB3604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495" y="3659521"/>
            <a:ext cx="707695" cy="7076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C7F385-E41F-DB1E-6507-633C43689F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6681" y="4232453"/>
            <a:ext cx="686592" cy="6820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260C39E-370E-1330-E99F-AED6845E08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0936" y="4858813"/>
            <a:ext cx="686591" cy="6771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BB96A66-6AAC-ABE1-98BA-940FEE0835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9563" y="5541046"/>
            <a:ext cx="686784" cy="68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58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d544b4f4-6860-4ed8-8c36-13a257ffd032}" enabled="0" method="" siteId="{d544b4f4-6860-4ed8-8c36-13a257ffd03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1584</TotalTime>
  <Words>731</Words>
  <Application>Microsoft Office PowerPoint</Application>
  <PresentationFormat>Widescreen</PresentationFormat>
  <Paragraphs>126</Paragraphs>
  <Slides>13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Century Gothic</vt:lpstr>
      <vt:lpstr>Symbol</vt:lpstr>
      <vt:lpstr>Wingdings 3</vt:lpstr>
      <vt:lpstr>Ion Boardroom</vt:lpstr>
      <vt:lpstr>PowerPoint Presentation</vt:lpstr>
      <vt:lpstr>Agenda</vt:lpstr>
      <vt:lpstr>The Silent Killer</vt:lpstr>
      <vt:lpstr>Case study </vt:lpstr>
      <vt:lpstr>Signs and Symptoms to be aware of</vt:lpstr>
      <vt:lpstr>How employers can help</vt:lpstr>
      <vt:lpstr>How you can help</vt:lpstr>
      <vt:lpstr>H.A.L.T.</vt:lpstr>
      <vt:lpstr>4-4-4-4 Box Breathing</vt:lpstr>
      <vt:lpstr>PowerPoint Presentation</vt:lpstr>
      <vt:lpstr>Mindful eating exercise</vt:lpstr>
      <vt:lpstr>Benefits of an orange for immediate health</vt:lpstr>
      <vt:lpstr>Links to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Urias, Jesus</dc:creator>
  <cp:lastModifiedBy>Urias, Jesus</cp:lastModifiedBy>
  <cp:revision>5</cp:revision>
  <dcterms:created xsi:type="dcterms:W3CDTF">2025-09-11T20:07:39Z</dcterms:created>
  <dcterms:modified xsi:type="dcterms:W3CDTF">2025-09-15T23:34:06Z</dcterms:modified>
</cp:coreProperties>
</file>